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0"/>
  </p:notesMasterIdLst>
  <p:handoutMasterIdLst>
    <p:handoutMasterId r:id="rId21"/>
  </p:handoutMasterIdLst>
  <p:sldIdLst>
    <p:sldId id="257" r:id="rId2"/>
    <p:sldId id="349" r:id="rId3"/>
    <p:sldId id="348" r:id="rId4"/>
    <p:sldId id="256" r:id="rId5"/>
    <p:sldId id="259" r:id="rId6"/>
    <p:sldId id="260" r:id="rId7"/>
    <p:sldId id="261" r:id="rId8"/>
    <p:sldId id="262" r:id="rId9"/>
    <p:sldId id="346" r:id="rId10"/>
    <p:sldId id="350" r:id="rId11"/>
    <p:sldId id="263" r:id="rId12"/>
    <p:sldId id="264" r:id="rId13"/>
    <p:sldId id="265" r:id="rId14"/>
    <p:sldId id="266" r:id="rId15"/>
    <p:sldId id="268" r:id="rId16"/>
    <p:sldId id="267" r:id="rId17"/>
    <p:sldId id="333" r:id="rId18"/>
    <p:sldId id="35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2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پرسنل</c:v>
                </c:pt>
              </c:strCache>
            </c:strRef>
          </c:tx>
          <c:spPr>
            <a:solidFill>
              <a:schemeClr val="accent1"/>
            </a:solidFill>
          </c:spPr>
          <c:explosion val="87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0F-4FD3-B5AC-2350D68032E1}"/>
              </c:ext>
            </c:extLst>
          </c:dPt>
          <c:dPt>
            <c:idx val="1"/>
            <c:bubble3D val="0"/>
            <c:explosion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00F-4FD3-B5AC-2350D68032E1}"/>
              </c:ext>
            </c:extLst>
          </c:dPt>
          <c:dLbls>
            <c:dLbl>
              <c:idx val="0"/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0F-4FD3-B5AC-2350D68032E1}"/>
                </c:ext>
              </c:extLst>
            </c:dLbl>
            <c:dLbl>
              <c:idx val="1"/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0F-4FD3-B5AC-2350D68032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B Titr" panose="00000700000000000000" pitchFamily="2" charset="-78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بومی</c:v>
                </c:pt>
                <c:pt idx="1">
                  <c:v>غیر بومی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0F-4FD3-B5AC-2350D6803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B Titr" panose="00000700000000000000" pitchFamily="2" charset="-78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25533-6612-4728-AF15-55180CE31D4A}" type="doc">
      <dgm:prSet loTypeId="urn:microsoft.com/office/officeart/2005/8/layout/process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D239A4-6767-45E6-931A-F70F2EE6E239}">
      <dgm:prSet/>
      <dgm:spPr/>
      <dgm:t>
        <a:bodyPr/>
        <a:lstStyle/>
        <a:p>
          <a:r>
            <a:rPr lang="fa-IR">
              <a:solidFill>
                <a:schemeClr val="tx2"/>
              </a:solidFill>
              <a:cs typeface="B Titr" panose="00000700000000000000" pitchFamily="2" charset="-78"/>
            </a:rPr>
            <a:t>تاریخ عقد قرارداد:    </a:t>
          </a:r>
          <a:r>
            <a:rPr lang="fa-IR">
              <a:solidFill>
                <a:schemeClr val="tx2"/>
              </a:solidFill>
              <a:cs typeface="B Zar" panose="00000400000000000000" pitchFamily="2" charset="-78"/>
            </a:rPr>
            <a:t>1402/03/28</a:t>
          </a:r>
          <a:endParaRPr lang="en-US" dirty="0">
            <a:solidFill>
              <a:schemeClr val="tx2"/>
            </a:solidFill>
            <a:cs typeface="B Zar" panose="00000400000000000000" pitchFamily="2" charset="-78"/>
          </a:endParaRPr>
        </a:p>
      </dgm:t>
    </dgm:pt>
    <dgm:pt modelId="{8D463C6D-5AD5-42DD-8644-8E986CEA9340}" type="parTrans" cxnId="{52A7A1C0-97B2-4369-AEC9-86AD981E890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200690C9-8E38-4270-8207-37C037310293}" type="sibTrans" cxnId="{52A7A1C0-97B2-4369-AEC9-86AD981E890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F093B27-C09A-464A-AF9F-B3240AC5E722}">
      <dgm:prSet/>
      <dgm:spPr/>
      <dgm:t>
        <a:bodyPr/>
        <a:lstStyle/>
        <a:p>
          <a:r>
            <a:rPr lang="en-US" b="1" i="0" u="none" strike="noStrike" dirty="0">
              <a:solidFill>
                <a:schemeClr val="tx2"/>
              </a:solidFill>
              <a:effectLst/>
              <a:latin typeface="B Nazanin" panose="00000400000000000000" pitchFamily="2" charset="-78"/>
              <a:cs typeface="B Nazanin" panose="00000400000000000000" pitchFamily="2" charset="-78"/>
            </a:rPr>
            <a:t>15/1402/45414</a:t>
          </a:r>
          <a:r>
            <a:rPr lang="fa-IR" b="1" i="0" u="none" strike="noStrike" dirty="0">
              <a:solidFill>
                <a:schemeClr val="tx2"/>
              </a:solidFill>
              <a:effectLst/>
              <a:latin typeface="B Nazanin" panose="00000400000000000000" pitchFamily="2" charset="-78"/>
              <a:cs typeface="B Titr" panose="00000700000000000000" pitchFamily="2" charset="-78"/>
            </a:rPr>
            <a:t>شماره قرارداد : </a:t>
          </a:r>
          <a:r>
            <a:rPr lang="en-US" dirty="0">
              <a:solidFill>
                <a:schemeClr val="tx2"/>
              </a:solidFill>
              <a:cs typeface="B Titr" panose="00000700000000000000" pitchFamily="2" charset="-78"/>
            </a:rPr>
            <a:t> </a:t>
          </a:r>
        </a:p>
      </dgm:t>
    </dgm:pt>
    <dgm:pt modelId="{D75AFF18-C98C-48DE-A2B4-5B07DEFC9099}" type="parTrans" cxnId="{C61685D9-EC0B-48DD-81AE-6828E47D3D6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66202E0-30D5-4F2C-90F1-59CF742F2755}" type="sibTrans" cxnId="{C61685D9-EC0B-48DD-81AE-6828E47D3D6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E028599-6922-46FF-B985-8C299E8BE8EE}">
      <dgm:prSet/>
      <dgm:spPr/>
      <dgm:t>
        <a:bodyPr/>
        <a:lstStyle/>
        <a:p>
          <a:r>
            <a:rPr lang="fa-IR">
              <a:solidFill>
                <a:schemeClr val="tx2"/>
              </a:solidFill>
              <a:cs typeface="B Titr" panose="00000700000000000000" pitchFamily="2" charset="-78"/>
            </a:rPr>
            <a:t>مدت پیمان </a:t>
          </a:r>
          <a:r>
            <a:rPr lang="fa-IR">
              <a:solidFill>
                <a:schemeClr val="tx2"/>
              </a:solidFill>
              <a:cs typeface="B Zar" panose="00000400000000000000" pitchFamily="2" charset="-78"/>
            </a:rPr>
            <a:t>: 24 ماه </a:t>
          </a:r>
          <a:endParaRPr lang="en-US" dirty="0">
            <a:solidFill>
              <a:schemeClr val="tx2"/>
            </a:solidFill>
          </a:endParaRPr>
        </a:p>
      </dgm:t>
    </dgm:pt>
    <dgm:pt modelId="{AF87686B-97E5-4655-90C6-529F63510C89}" type="parTrans" cxnId="{300F8D7B-16BE-40A5-955B-ED66020BED1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08C26B-DFA8-4709-AF03-2D7F3C63B0ED}" type="sibTrans" cxnId="{300F8D7B-16BE-40A5-955B-ED66020BED1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A479658-EC59-42F3-A5F8-E199B9924C25}">
      <dgm:prSet/>
      <dgm:spPr/>
      <dgm:t>
        <a:bodyPr/>
        <a:lstStyle/>
        <a:p>
          <a:r>
            <a:rPr lang="fa-IR" dirty="0">
              <a:solidFill>
                <a:schemeClr val="tx2"/>
              </a:solidFill>
              <a:cs typeface="B Titr" panose="00000700000000000000" pitchFamily="2" charset="-78"/>
            </a:rPr>
            <a:t>موقعیت : </a:t>
          </a:r>
          <a:r>
            <a:rPr lang="fa-IR" dirty="0">
              <a:solidFill>
                <a:schemeClr val="tx2"/>
              </a:solidFill>
              <a:cs typeface="B Zar" panose="00000400000000000000" pitchFamily="2" charset="-78"/>
            </a:rPr>
            <a:t>خراسان جنوبی</a:t>
          </a:r>
          <a:endParaRPr lang="en-US" dirty="0">
            <a:solidFill>
              <a:schemeClr val="tx2"/>
            </a:solidFill>
            <a:cs typeface="B Zar" panose="00000400000000000000" pitchFamily="2" charset="-78"/>
          </a:endParaRPr>
        </a:p>
      </dgm:t>
    </dgm:pt>
    <dgm:pt modelId="{5A76E5EC-546D-49A1-B4FE-64A11DEDD838}" type="parTrans" cxnId="{FCDF772F-00AE-49AE-934D-3FFE63D0A6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9B47FD6-458C-4AEA-A8C4-6DA0B6529399}" type="sibTrans" cxnId="{FCDF772F-00AE-49AE-934D-3FFE63D0A69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40874E8-20A9-44E4-AE5D-5F0DDCE3D9B1}" type="pres">
      <dgm:prSet presAssocID="{A8925533-6612-4728-AF15-55180CE31D4A}" presName="Name0" presStyleCnt="0">
        <dgm:presLayoutVars>
          <dgm:dir/>
          <dgm:animLvl val="lvl"/>
          <dgm:resizeHandles val="exact"/>
        </dgm:presLayoutVars>
      </dgm:prSet>
      <dgm:spPr/>
    </dgm:pt>
    <dgm:pt modelId="{54C2B4CD-06E3-4A9A-A775-5A4B9A2844DD}" type="pres">
      <dgm:prSet presAssocID="{1A479658-EC59-42F3-A5F8-E199B9924C25}" presName="boxAndChildren" presStyleCnt="0"/>
      <dgm:spPr/>
    </dgm:pt>
    <dgm:pt modelId="{FEAC4966-C70A-4214-B426-6CA14EE7577B}" type="pres">
      <dgm:prSet presAssocID="{1A479658-EC59-42F3-A5F8-E199B9924C25}" presName="parentTextBox" presStyleLbl="node1" presStyleIdx="0" presStyleCnt="4"/>
      <dgm:spPr/>
    </dgm:pt>
    <dgm:pt modelId="{CD557F84-9DD5-41A4-9753-A7E5523596C6}" type="pres">
      <dgm:prSet presAssocID="{8308C26B-DFA8-4709-AF03-2D7F3C63B0ED}" presName="sp" presStyleCnt="0"/>
      <dgm:spPr/>
    </dgm:pt>
    <dgm:pt modelId="{637E303D-A0D7-45F7-8E2D-F0157E25DB3B}" type="pres">
      <dgm:prSet presAssocID="{8E028599-6922-46FF-B985-8C299E8BE8EE}" presName="arrowAndChildren" presStyleCnt="0"/>
      <dgm:spPr/>
    </dgm:pt>
    <dgm:pt modelId="{4DB3B031-7AB0-4412-814B-9EAAE377B849}" type="pres">
      <dgm:prSet presAssocID="{8E028599-6922-46FF-B985-8C299E8BE8EE}" presName="parentTextArrow" presStyleLbl="node1" presStyleIdx="1" presStyleCnt="4"/>
      <dgm:spPr/>
    </dgm:pt>
    <dgm:pt modelId="{DD30C0A4-6955-48C0-9455-3D7595E6F54C}" type="pres">
      <dgm:prSet presAssocID="{200690C9-8E38-4270-8207-37C037310293}" presName="sp" presStyleCnt="0"/>
      <dgm:spPr/>
    </dgm:pt>
    <dgm:pt modelId="{B6AE5200-7556-4CAB-B1C0-BE738D7E5B8D}" type="pres">
      <dgm:prSet presAssocID="{BAD239A4-6767-45E6-931A-F70F2EE6E239}" presName="arrowAndChildren" presStyleCnt="0"/>
      <dgm:spPr/>
    </dgm:pt>
    <dgm:pt modelId="{B2A6D097-372A-426E-9F21-386398ECA051}" type="pres">
      <dgm:prSet presAssocID="{BAD239A4-6767-45E6-931A-F70F2EE6E239}" presName="parentTextArrow" presStyleLbl="node1" presStyleIdx="2" presStyleCnt="4"/>
      <dgm:spPr/>
    </dgm:pt>
    <dgm:pt modelId="{3201DAF2-FB54-4FC8-944C-1D2EF091E28F}" type="pres">
      <dgm:prSet presAssocID="{066202E0-30D5-4F2C-90F1-59CF742F2755}" presName="sp" presStyleCnt="0"/>
      <dgm:spPr/>
    </dgm:pt>
    <dgm:pt modelId="{999EEAC0-ED9F-458E-8538-FD28F2A95DE7}" type="pres">
      <dgm:prSet presAssocID="{7F093B27-C09A-464A-AF9F-B3240AC5E722}" presName="arrowAndChildren" presStyleCnt="0"/>
      <dgm:spPr/>
    </dgm:pt>
    <dgm:pt modelId="{188ABE9B-C557-440E-B8DF-4E60EF694F12}" type="pres">
      <dgm:prSet presAssocID="{7F093B27-C09A-464A-AF9F-B3240AC5E722}" presName="parentTextArrow" presStyleLbl="node1" presStyleIdx="3" presStyleCnt="4"/>
      <dgm:spPr/>
    </dgm:pt>
  </dgm:ptLst>
  <dgm:cxnLst>
    <dgm:cxn modelId="{8F77E621-1B37-47C1-AA32-660A8164D9DB}" type="presOf" srcId="{8E028599-6922-46FF-B985-8C299E8BE8EE}" destId="{4DB3B031-7AB0-4412-814B-9EAAE377B849}" srcOrd="0" destOrd="0" presId="urn:microsoft.com/office/officeart/2005/8/layout/process4"/>
    <dgm:cxn modelId="{FCDF772F-00AE-49AE-934D-3FFE63D0A690}" srcId="{A8925533-6612-4728-AF15-55180CE31D4A}" destId="{1A479658-EC59-42F3-A5F8-E199B9924C25}" srcOrd="3" destOrd="0" parTransId="{5A76E5EC-546D-49A1-B4FE-64A11DEDD838}" sibTransId="{69B47FD6-458C-4AEA-A8C4-6DA0B6529399}"/>
    <dgm:cxn modelId="{014C3264-33AC-4C8B-94B0-7D29F9C887C2}" type="presOf" srcId="{7F093B27-C09A-464A-AF9F-B3240AC5E722}" destId="{188ABE9B-C557-440E-B8DF-4E60EF694F12}" srcOrd="0" destOrd="0" presId="urn:microsoft.com/office/officeart/2005/8/layout/process4"/>
    <dgm:cxn modelId="{A473A964-FD9C-4654-8A29-E92D1AA333A1}" type="presOf" srcId="{1A479658-EC59-42F3-A5F8-E199B9924C25}" destId="{FEAC4966-C70A-4214-B426-6CA14EE7577B}" srcOrd="0" destOrd="0" presId="urn:microsoft.com/office/officeart/2005/8/layout/process4"/>
    <dgm:cxn modelId="{300F8D7B-16BE-40A5-955B-ED66020BED1C}" srcId="{A8925533-6612-4728-AF15-55180CE31D4A}" destId="{8E028599-6922-46FF-B985-8C299E8BE8EE}" srcOrd="2" destOrd="0" parTransId="{AF87686B-97E5-4655-90C6-529F63510C89}" sibTransId="{8308C26B-DFA8-4709-AF03-2D7F3C63B0ED}"/>
    <dgm:cxn modelId="{52A7A1C0-97B2-4369-AEC9-86AD981E8900}" srcId="{A8925533-6612-4728-AF15-55180CE31D4A}" destId="{BAD239A4-6767-45E6-931A-F70F2EE6E239}" srcOrd="1" destOrd="0" parTransId="{8D463C6D-5AD5-42DD-8644-8E986CEA9340}" sibTransId="{200690C9-8E38-4270-8207-37C037310293}"/>
    <dgm:cxn modelId="{C9E912C3-42C7-4EFF-BB0D-8D1CDA19F049}" type="presOf" srcId="{BAD239A4-6767-45E6-931A-F70F2EE6E239}" destId="{B2A6D097-372A-426E-9F21-386398ECA051}" srcOrd="0" destOrd="0" presId="urn:microsoft.com/office/officeart/2005/8/layout/process4"/>
    <dgm:cxn modelId="{C61685D9-EC0B-48DD-81AE-6828E47D3D66}" srcId="{A8925533-6612-4728-AF15-55180CE31D4A}" destId="{7F093B27-C09A-464A-AF9F-B3240AC5E722}" srcOrd="0" destOrd="0" parTransId="{D75AFF18-C98C-48DE-A2B4-5B07DEFC9099}" sibTransId="{066202E0-30D5-4F2C-90F1-59CF742F2755}"/>
    <dgm:cxn modelId="{2C1A3AFB-D39F-48B7-918E-AA03C4D8D326}" type="presOf" srcId="{A8925533-6612-4728-AF15-55180CE31D4A}" destId="{740874E8-20A9-44E4-AE5D-5F0DDCE3D9B1}" srcOrd="0" destOrd="0" presId="urn:microsoft.com/office/officeart/2005/8/layout/process4"/>
    <dgm:cxn modelId="{58468059-5D4C-4923-8E73-ECA3E6E056FD}" type="presParOf" srcId="{740874E8-20A9-44E4-AE5D-5F0DDCE3D9B1}" destId="{54C2B4CD-06E3-4A9A-A775-5A4B9A2844DD}" srcOrd="0" destOrd="0" presId="urn:microsoft.com/office/officeart/2005/8/layout/process4"/>
    <dgm:cxn modelId="{D9C025DF-E125-45FA-B9DB-CE67BED88517}" type="presParOf" srcId="{54C2B4CD-06E3-4A9A-A775-5A4B9A2844DD}" destId="{FEAC4966-C70A-4214-B426-6CA14EE7577B}" srcOrd="0" destOrd="0" presId="urn:microsoft.com/office/officeart/2005/8/layout/process4"/>
    <dgm:cxn modelId="{97325035-AD12-461E-953F-09A95DCB3E54}" type="presParOf" srcId="{740874E8-20A9-44E4-AE5D-5F0DDCE3D9B1}" destId="{CD557F84-9DD5-41A4-9753-A7E5523596C6}" srcOrd="1" destOrd="0" presId="urn:microsoft.com/office/officeart/2005/8/layout/process4"/>
    <dgm:cxn modelId="{060A3503-54A9-417F-9B6F-6ECE0A3E5374}" type="presParOf" srcId="{740874E8-20A9-44E4-AE5D-5F0DDCE3D9B1}" destId="{637E303D-A0D7-45F7-8E2D-F0157E25DB3B}" srcOrd="2" destOrd="0" presId="urn:microsoft.com/office/officeart/2005/8/layout/process4"/>
    <dgm:cxn modelId="{EFB7CFDD-C9EC-4DCE-87DA-75F115385D92}" type="presParOf" srcId="{637E303D-A0D7-45F7-8E2D-F0157E25DB3B}" destId="{4DB3B031-7AB0-4412-814B-9EAAE377B849}" srcOrd="0" destOrd="0" presId="urn:microsoft.com/office/officeart/2005/8/layout/process4"/>
    <dgm:cxn modelId="{83B24252-AF26-47FC-8C83-1F0B24EBBA72}" type="presParOf" srcId="{740874E8-20A9-44E4-AE5D-5F0DDCE3D9B1}" destId="{DD30C0A4-6955-48C0-9455-3D7595E6F54C}" srcOrd="3" destOrd="0" presId="urn:microsoft.com/office/officeart/2005/8/layout/process4"/>
    <dgm:cxn modelId="{68780B9F-0F32-445A-88EA-7609B761FC84}" type="presParOf" srcId="{740874E8-20A9-44E4-AE5D-5F0DDCE3D9B1}" destId="{B6AE5200-7556-4CAB-B1C0-BE738D7E5B8D}" srcOrd="4" destOrd="0" presId="urn:microsoft.com/office/officeart/2005/8/layout/process4"/>
    <dgm:cxn modelId="{671EF478-CD4F-4451-BDE9-34019D799AEA}" type="presParOf" srcId="{B6AE5200-7556-4CAB-B1C0-BE738D7E5B8D}" destId="{B2A6D097-372A-426E-9F21-386398ECA051}" srcOrd="0" destOrd="0" presId="urn:microsoft.com/office/officeart/2005/8/layout/process4"/>
    <dgm:cxn modelId="{9C1D360E-BEEE-400E-9E72-DD43A45BCFD7}" type="presParOf" srcId="{740874E8-20A9-44E4-AE5D-5F0DDCE3D9B1}" destId="{3201DAF2-FB54-4FC8-944C-1D2EF091E28F}" srcOrd="5" destOrd="0" presId="urn:microsoft.com/office/officeart/2005/8/layout/process4"/>
    <dgm:cxn modelId="{FAAF37CF-6CC2-4AED-98CA-BAD71824D040}" type="presParOf" srcId="{740874E8-20A9-44E4-AE5D-5F0DDCE3D9B1}" destId="{999EEAC0-ED9F-458E-8538-FD28F2A95DE7}" srcOrd="6" destOrd="0" presId="urn:microsoft.com/office/officeart/2005/8/layout/process4"/>
    <dgm:cxn modelId="{281EFB45-EA50-4063-8F50-6C2A50A052A0}" type="presParOf" srcId="{999EEAC0-ED9F-458E-8538-FD28F2A95DE7}" destId="{188ABE9B-C557-440E-B8DF-4E60EF694F1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B84F59-C52D-4C16-93C4-F799579A902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5DEB0-4E9A-498E-A7A6-AD1623D05843}">
      <dgm:prSet phldrT="[Text]"/>
      <dgm:spPr>
        <a:ln w="3175"/>
      </dgm:spPr>
      <dgm:t>
        <a:bodyPr/>
        <a:lstStyle/>
        <a:p>
          <a:pPr rtl="1"/>
          <a:r>
            <a:rPr lang="en-US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</a:t>
          </a:r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تخصیص زمین محصور جهت احداث دفاتر ستادی به مساحت 6800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29785D9-EF7D-4584-B2C8-FF58A4688DB9}" type="parTrans" cxnId="{149FE359-9E60-4501-9B2B-9434E2C4F022}">
      <dgm:prSet/>
      <dgm:spPr/>
      <dgm:t>
        <a:bodyPr/>
        <a:lstStyle/>
        <a:p>
          <a:endParaRPr lang="en-US"/>
        </a:p>
      </dgm:t>
    </dgm:pt>
    <dgm:pt modelId="{6EA83588-E364-4762-828C-9F77FB8A2FA4}" type="sibTrans" cxnId="{149FE359-9E60-4501-9B2B-9434E2C4F022}">
      <dgm:prSet/>
      <dgm:spPr/>
      <dgm:t>
        <a:bodyPr/>
        <a:lstStyle/>
        <a:p>
          <a:endParaRPr lang="en-US"/>
        </a:p>
      </dgm:t>
    </dgm:pt>
    <dgm:pt modelId="{0A02F68A-4FAB-4942-B1A4-154CB95DC065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39732617-ACA7-44FE-A758-737A5FC70582}" type="parTrans" cxnId="{F380FDD1-3EFA-4202-A394-E09901E6FEE6}">
      <dgm:prSet/>
      <dgm:spPr/>
      <dgm:t>
        <a:bodyPr/>
        <a:lstStyle/>
        <a:p>
          <a:endParaRPr lang="en-US"/>
        </a:p>
      </dgm:t>
    </dgm:pt>
    <dgm:pt modelId="{CB1BB87A-66C0-4219-9021-BAD33137614A}" type="sibTrans" cxnId="{F380FDD1-3EFA-4202-A394-E09901E6FEE6}">
      <dgm:prSet/>
      <dgm:spPr/>
      <dgm:t>
        <a:bodyPr/>
        <a:lstStyle/>
        <a:p>
          <a:endParaRPr lang="en-US"/>
        </a:p>
      </dgm:t>
    </dgm:pt>
    <dgm:pt modelId="{AD1068FF-B951-4648-B942-4E9BA7FADA30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تخصیص زمین جهت استقرار بچینگ، سنگ شکن و تعمیرگاه به مساحت 20000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6D9AB5CE-4B15-4B16-B9E7-1CBDA53BE64F}" type="parTrans" cxnId="{E8155F40-71C2-4C7D-BB21-E13746838B80}">
      <dgm:prSet/>
      <dgm:spPr/>
      <dgm:t>
        <a:bodyPr/>
        <a:lstStyle/>
        <a:p>
          <a:endParaRPr lang="en-US"/>
        </a:p>
      </dgm:t>
    </dgm:pt>
    <dgm:pt modelId="{F6E345DC-9323-4300-941C-AB65782E627A}" type="sibTrans" cxnId="{E8155F40-71C2-4C7D-BB21-E13746838B80}">
      <dgm:prSet/>
      <dgm:spPr/>
      <dgm:t>
        <a:bodyPr/>
        <a:lstStyle/>
        <a:p>
          <a:endParaRPr lang="en-US"/>
        </a:p>
      </dgm:t>
    </dgm:pt>
    <dgm:pt modelId="{30A699E8-E16F-4AEC-B88E-A45018C4E7DE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7CC178A0-0B23-46D4-A973-E4A886FA4434}" type="parTrans" cxnId="{44316011-E13F-4CFE-9A73-947C61E94C62}">
      <dgm:prSet/>
      <dgm:spPr/>
      <dgm:t>
        <a:bodyPr/>
        <a:lstStyle/>
        <a:p>
          <a:endParaRPr lang="en-US"/>
        </a:p>
      </dgm:t>
    </dgm:pt>
    <dgm:pt modelId="{A71F4D8F-9A52-4B95-BAF3-3F4562830482}" type="sibTrans" cxnId="{44316011-E13F-4CFE-9A73-947C61E94C62}">
      <dgm:prSet/>
      <dgm:spPr/>
      <dgm:t>
        <a:bodyPr/>
        <a:lstStyle/>
        <a:p>
          <a:endParaRPr lang="en-US"/>
        </a:p>
      </dgm:t>
    </dgm:pt>
    <dgm:pt modelId="{CB8DD9CB-58A7-4F19-A6DB-B5C2F289EDE0}">
      <dgm:prSet phldrT="[Text]"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و تجهیز دفاتر اداری و مدیریت و انبار به مساحت 578 مترمربع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9DB7C3B-45E8-4F7F-8DAB-B62A0ABDF6D7}" type="parTrans" cxnId="{E74D95BC-3521-459F-94DA-5BF9378EE80B}">
      <dgm:prSet/>
      <dgm:spPr/>
      <dgm:t>
        <a:bodyPr/>
        <a:lstStyle/>
        <a:p>
          <a:endParaRPr lang="en-US"/>
        </a:p>
      </dgm:t>
    </dgm:pt>
    <dgm:pt modelId="{F0EAD949-9B6E-4A2A-A908-91971BBCF6E1}" type="sibTrans" cxnId="{E74D95BC-3521-459F-94DA-5BF9378EE80B}">
      <dgm:prSet/>
      <dgm:spPr/>
      <dgm:t>
        <a:bodyPr/>
        <a:lstStyle/>
        <a:p>
          <a:endParaRPr lang="en-US"/>
        </a:p>
      </dgm:t>
    </dgm:pt>
    <dgm:pt modelId="{9215537B-803D-4CB3-8571-732EA8FF8633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BD02893F-60FA-4104-A841-D0EFF338F0FB}" type="parTrans" cxnId="{FD4FAF85-7E79-4160-800F-336F2F0932A3}">
      <dgm:prSet/>
      <dgm:spPr/>
      <dgm:t>
        <a:bodyPr/>
        <a:lstStyle/>
        <a:p>
          <a:endParaRPr lang="en-US"/>
        </a:p>
      </dgm:t>
    </dgm:pt>
    <dgm:pt modelId="{85A96C8F-F6D8-4AC4-BACE-3E4FFBE0718A}" type="sibTrans" cxnId="{FD4FAF85-7E79-4160-800F-336F2F0932A3}">
      <dgm:prSet/>
      <dgm:spPr/>
      <dgm:t>
        <a:bodyPr/>
        <a:lstStyle/>
        <a:p>
          <a:endParaRPr lang="en-US"/>
        </a:p>
      </dgm:t>
    </dgm:pt>
    <dgm:pt modelId="{F7AC9A67-BFEE-48D7-ACC6-287D0A4204B5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F2389C4D-C8E9-4E78-97EC-642103B1C052}" type="parTrans" cxnId="{729DA656-1C8F-4E4D-AF99-91B520797AF9}">
      <dgm:prSet/>
      <dgm:spPr/>
      <dgm:t>
        <a:bodyPr/>
        <a:lstStyle/>
        <a:p>
          <a:endParaRPr lang="en-US"/>
        </a:p>
      </dgm:t>
    </dgm:pt>
    <dgm:pt modelId="{994E8494-8E4F-4865-8B18-EDBC4DC89A14}" type="sibTrans" cxnId="{729DA656-1C8F-4E4D-AF99-91B520797AF9}">
      <dgm:prSet/>
      <dgm:spPr/>
      <dgm:t>
        <a:bodyPr/>
        <a:lstStyle/>
        <a:p>
          <a:endParaRPr lang="en-US"/>
        </a:p>
      </dgm:t>
    </dgm:pt>
    <dgm:pt modelId="{A7A89E69-62EF-43FD-AB52-3DBEBE0A0227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B349137A-3EE2-4E3E-8765-AA66098A30A5}" type="parTrans" cxnId="{26268EE7-AEC4-4CDF-8AFC-2A4894A79282}">
      <dgm:prSet/>
      <dgm:spPr/>
      <dgm:t>
        <a:bodyPr/>
        <a:lstStyle/>
        <a:p>
          <a:endParaRPr lang="en-US"/>
        </a:p>
      </dgm:t>
    </dgm:pt>
    <dgm:pt modelId="{690CE15F-93DB-41E1-A9DB-D6A798B7BCEF}" type="sibTrans" cxnId="{26268EE7-AEC4-4CDF-8AFC-2A4894A79282}">
      <dgm:prSet/>
      <dgm:spPr/>
      <dgm:t>
        <a:bodyPr/>
        <a:lstStyle/>
        <a:p>
          <a:endParaRPr lang="en-US"/>
        </a:p>
      </dgm:t>
    </dgm:pt>
    <dgm:pt modelId="{C8E6D840-2A58-4E7D-B0FA-78AE3622C024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0CCDBF2F-5395-4664-A667-6575AB69F2D2}" type="parTrans" cxnId="{073DFC6F-1923-4543-A58F-CB814E1F32BA}">
      <dgm:prSet/>
      <dgm:spPr/>
      <dgm:t>
        <a:bodyPr/>
        <a:lstStyle/>
        <a:p>
          <a:endParaRPr lang="en-US"/>
        </a:p>
      </dgm:t>
    </dgm:pt>
    <dgm:pt modelId="{C1EDA825-AA0E-47F7-8EC8-29005E113FAE}" type="sibTrans" cxnId="{073DFC6F-1923-4543-A58F-CB814E1F32BA}">
      <dgm:prSet/>
      <dgm:spPr/>
      <dgm:t>
        <a:bodyPr/>
        <a:lstStyle/>
        <a:p>
          <a:endParaRPr lang="en-US"/>
        </a:p>
      </dgm:t>
    </dgm:pt>
    <dgm:pt modelId="{B5CBEBDC-14FC-4897-B03B-6E4FFA80CFF2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0931242B-2890-4B9E-820B-B655C22044F3}" type="parTrans" cxnId="{25D5873A-068D-45ED-943F-E200E88A389D}">
      <dgm:prSet/>
      <dgm:spPr/>
      <dgm:t>
        <a:bodyPr/>
        <a:lstStyle/>
        <a:p>
          <a:endParaRPr lang="en-US"/>
        </a:p>
      </dgm:t>
    </dgm:pt>
    <dgm:pt modelId="{8DF4EF38-3C0F-4C3A-88AE-506D5C187B12}" type="sibTrans" cxnId="{25D5873A-068D-45ED-943F-E200E88A389D}">
      <dgm:prSet/>
      <dgm:spPr/>
      <dgm:t>
        <a:bodyPr/>
        <a:lstStyle/>
        <a:p>
          <a:endParaRPr lang="en-US"/>
        </a:p>
      </dgm:t>
    </dgm:pt>
    <dgm:pt modelId="{824DA6A3-6F7A-408C-AAEA-4B7974434C64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43B888F0-95A4-455F-B25C-55194655096B}" type="parTrans" cxnId="{125E6F1C-F431-4E14-828C-34E24FAA0649}">
      <dgm:prSet/>
      <dgm:spPr/>
      <dgm:t>
        <a:bodyPr/>
        <a:lstStyle/>
        <a:p>
          <a:endParaRPr lang="en-US"/>
        </a:p>
      </dgm:t>
    </dgm:pt>
    <dgm:pt modelId="{E5CB9CC7-C156-4552-8B83-0633082F7F98}" type="sibTrans" cxnId="{125E6F1C-F431-4E14-828C-34E24FAA0649}">
      <dgm:prSet/>
      <dgm:spPr/>
      <dgm:t>
        <a:bodyPr/>
        <a:lstStyle/>
        <a:p>
          <a:endParaRPr lang="en-US"/>
        </a:p>
      </dgm:t>
    </dgm:pt>
    <dgm:pt modelId="{3C4BA8A3-6D9D-468B-9A80-DFC99593BB14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fa-IR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61B379B1-4D2C-447E-9960-D077E529D893}" type="sibTrans" cxnId="{03F10EE4-6EF1-4CFA-B5B9-58C08402894E}">
      <dgm:prSet/>
      <dgm:spPr/>
      <dgm:t>
        <a:bodyPr/>
        <a:lstStyle/>
        <a:p>
          <a:endParaRPr lang="en-US"/>
        </a:p>
      </dgm:t>
    </dgm:pt>
    <dgm:pt modelId="{360A241F-DB82-46D7-943B-B2A653204F28}" type="parTrans" cxnId="{03F10EE4-6EF1-4CFA-B5B9-58C08402894E}">
      <dgm:prSet/>
      <dgm:spPr/>
      <dgm:t>
        <a:bodyPr/>
        <a:lstStyle/>
        <a:p>
          <a:endParaRPr lang="en-US"/>
        </a:p>
      </dgm:t>
    </dgm:pt>
    <dgm:pt modelId="{53D6E63F-7C7F-4475-9104-7A4947911D42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تعمیرگاه و تجهیز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5AF6D792-8E59-49EA-BBE1-0D8D89449DEB}" type="parTrans" cxnId="{B13AA309-C539-4A16-AD84-9D9643000B0A}">
      <dgm:prSet/>
      <dgm:spPr/>
      <dgm:t>
        <a:bodyPr/>
        <a:lstStyle/>
        <a:p>
          <a:endParaRPr lang="en-US"/>
        </a:p>
      </dgm:t>
    </dgm:pt>
    <dgm:pt modelId="{0415BCCD-FFF7-4462-9117-6FC0273DC7C1}" type="sibTrans" cxnId="{B13AA309-C539-4A16-AD84-9D9643000B0A}">
      <dgm:prSet/>
      <dgm:spPr/>
      <dgm:t>
        <a:bodyPr/>
        <a:lstStyle/>
        <a:p>
          <a:endParaRPr lang="en-US"/>
        </a:p>
      </dgm:t>
    </dgm:pt>
    <dgm:pt modelId="{993A43BE-8A35-4F71-B6F7-3B8B1DCBEF03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نصب و تجهیز بچینگ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ED76F44D-BB74-4879-8866-C44E98EF19B8}" type="parTrans" cxnId="{BC0A7C1F-B2DF-4A91-9F5A-81735E087216}">
      <dgm:prSet/>
      <dgm:spPr/>
      <dgm:t>
        <a:bodyPr/>
        <a:lstStyle/>
        <a:p>
          <a:endParaRPr lang="en-US"/>
        </a:p>
      </dgm:t>
    </dgm:pt>
    <dgm:pt modelId="{CEF20231-AF66-4261-9F4A-F65864F3FAD4}" type="sibTrans" cxnId="{BC0A7C1F-B2DF-4A91-9F5A-81735E087216}">
      <dgm:prSet/>
      <dgm:spPr/>
      <dgm:t>
        <a:bodyPr/>
        <a:lstStyle/>
        <a:p>
          <a:endParaRPr lang="en-US"/>
        </a:p>
      </dgm:t>
    </dgm:pt>
    <dgm:pt modelId="{8F8FEC92-6A5A-4897-9E8F-C438BB2ABBAE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هزارلیترسوخت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9861094B-918E-4732-8E25-D320411AB059}" type="parTrans" cxnId="{CE6774CC-9109-4E4E-9168-2C950272AD44}">
      <dgm:prSet/>
      <dgm:spPr/>
      <dgm:t>
        <a:bodyPr/>
        <a:lstStyle/>
        <a:p>
          <a:endParaRPr lang="en-US"/>
        </a:p>
      </dgm:t>
    </dgm:pt>
    <dgm:pt modelId="{EF70067B-E18E-45B2-80DE-97F3EE63F101}" type="sibTrans" cxnId="{CE6774CC-9109-4E4E-9168-2C950272AD44}">
      <dgm:prSet/>
      <dgm:spPr/>
      <dgm:t>
        <a:bodyPr/>
        <a:lstStyle/>
        <a:p>
          <a:endParaRPr lang="en-US"/>
        </a:p>
      </dgm:t>
    </dgm:pt>
    <dgm:pt modelId="{622DBC27-5750-4CBC-BF60-E3970B645220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هزارلیترآب شرب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31D67FF-D0F4-430D-8675-3BA203EAEBDB}" type="parTrans" cxnId="{D7DF007D-A090-43E9-82E1-08A55A41DC80}">
      <dgm:prSet/>
      <dgm:spPr/>
      <dgm:t>
        <a:bodyPr/>
        <a:lstStyle/>
        <a:p>
          <a:endParaRPr lang="en-US"/>
        </a:p>
      </dgm:t>
    </dgm:pt>
    <dgm:pt modelId="{033B7DB7-532E-44A3-A29B-0333849971DF}" type="sibTrans" cxnId="{D7DF007D-A090-43E9-82E1-08A55A41DC80}">
      <dgm:prSet/>
      <dgm:spPr/>
      <dgm:t>
        <a:bodyPr/>
        <a:lstStyle/>
        <a:p>
          <a:endParaRPr lang="en-US"/>
        </a:p>
      </dgm:t>
    </dgm:pt>
    <dgm:pt modelId="{A6758D1B-30F8-473C-9BB7-90331F7523B4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و استقرار کارفرما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C70E86E8-1D1D-4138-B0B2-BF666154DD46}" type="parTrans" cxnId="{F8E0FD91-E9D3-4CDD-A2E6-AC3F1CC27B27}">
      <dgm:prSet/>
      <dgm:spPr/>
      <dgm:t>
        <a:bodyPr/>
        <a:lstStyle/>
        <a:p>
          <a:endParaRPr lang="en-US"/>
        </a:p>
      </dgm:t>
    </dgm:pt>
    <dgm:pt modelId="{AE267B5A-C4A9-4B5E-B657-71C21167CC31}" type="sibTrans" cxnId="{F8E0FD91-E9D3-4CDD-A2E6-AC3F1CC27B27}">
      <dgm:prSet/>
      <dgm:spPr/>
      <dgm:t>
        <a:bodyPr/>
        <a:lstStyle/>
        <a:p>
          <a:endParaRPr lang="en-US"/>
        </a:p>
      </dgm:t>
    </dgm:pt>
    <dgm:pt modelId="{27D468E5-3C81-4DAC-8846-A7C6AD647995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ساخت، تجهیز و راه اندازی آشپزخانه جهت طبخ غذا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A80B070F-22CF-4E6E-A28F-C7FE8639AD29}" type="parTrans" cxnId="{DC8DCF42-B3A0-4561-AC7A-509306F5C0E4}">
      <dgm:prSet/>
      <dgm:spPr/>
      <dgm:t>
        <a:bodyPr/>
        <a:lstStyle/>
        <a:p>
          <a:endParaRPr lang="en-US"/>
        </a:p>
      </dgm:t>
    </dgm:pt>
    <dgm:pt modelId="{4F391B2F-4AD4-4D24-B8DC-DB666E313BFE}" type="sibTrans" cxnId="{DC8DCF42-B3A0-4561-AC7A-509306F5C0E4}">
      <dgm:prSet/>
      <dgm:spPr/>
      <dgm:t>
        <a:bodyPr/>
        <a:lstStyle/>
        <a:p>
          <a:endParaRPr lang="en-US"/>
        </a:p>
      </dgm:t>
    </dgm:pt>
    <dgm:pt modelId="{DDFF4EA4-D391-4A03-B415-233227D8E290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234C4BF6-29C9-4400-B203-30C871139B42}" type="parTrans" cxnId="{1A354CEA-23F2-4054-B8C6-BD2401F829A2}">
      <dgm:prSet/>
      <dgm:spPr/>
      <dgm:t>
        <a:bodyPr/>
        <a:lstStyle/>
        <a:p>
          <a:endParaRPr lang="en-US"/>
        </a:p>
      </dgm:t>
    </dgm:pt>
    <dgm:pt modelId="{9FBCBAC3-7D76-48E4-A16D-4108CAE40A39}" type="sibTrans" cxnId="{1A354CEA-23F2-4054-B8C6-BD2401F829A2}">
      <dgm:prSet/>
      <dgm:spPr/>
      <dgm:t>
        <a:bodyPr/>
        <a:lstStyle/>
        <a:p>
          <a:endParaRPr lang="en-US"/>
        </a:p>
      </dgm:t>
    </dgm:pt>
    <dgm:pt modelId="{AD8FD192-851B-4E46-AF67-4EC1BC4BE09E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احداث و تجهیز دفاتر نظارت و کارفرما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2B7EBBC7-4AE1-459B-9A17-9027E26F97B7}" type="parTrans" cxnId="{AEBED624-0917-4336-BB99-D2C497C6D48F}">
      <dgm:prSet/>
      <dgm:spPr/>
      <dgm:t>
        <a:bodyPr/>
        <a:lstStyle/>
        <a:p>
          <a:endParaRPr lang="en-US"/>
        </a:p>
      </dgm:t>
    </dgm:pt>
    <dgm:pt modelId="{F1FD62DF-1FB8-4FFD-9084-A6B0FA6582D4}" type="sibTrans" cxnId="{AEBED624-0917-4336-BB99-D2C497C6D48F}">
      <dgm:prSet/>
      <dgm:spPr/>
      <dgm:t>
        <a:bodyPr/>
        <a:lstStyle/>
        <a:p>
          <a:endParaRPr lang="en-US"/>
        </a:p>
      </dgm:t>
    </dgm:pt>
    <dgm:pt modelId="{4C025118-2A92-4C48-A9BF-8C4D0AA071C5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gm:t>
    </dgm:pt>
    <dgm:pt modelId="{D4BD2A1A-CD7D-4C1F-A86F-08D108547197}" type="parTrans" cxnId="{EBE89B02-B4C0-497D-9B43-1583842866F1}">
      <dgm:prSet/>
      <dgm:spPr/>
      <dgm:t>
        <a:bodyPr/>
        <a:lstStyle/>
        <a:p>
          <a:endParaRPr lang="en-US"/>
        </a:p>
      </dgm:t>
    </dgm:pt>
    <dgm:pt modelId="{39EBB733-C92A-41BF-8761-2734134C414D}" type="sibTrans" cxnId="{EBE89B02-B4C0-497D-9B43-1583842866F1}">
      <dgm:prSet/>
      <dgm:spPr/>
      <dgm:t>
        <a:bodyPr/>
        <a:lstStyle/>
        <a:p>
          <a:endParaRPr lang="en-US"/>
        </a:p>
      </dgm:t>
    </dgm:pt>
    <dgm:pt modelId="{E4D5A992-CD8C-47E8-AC7E-1EC6204B5DE2}">
      <dgm:prSet/>
      <dgm:spPr>
        <a:ln w="3175"/>
      </dgm:spPr>
      <dgm:t>
        <a:bodyPr/>
        <a:lstStyle/>
        <a:p>
          <a:pPr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خوابگاه پرسنلی با زیربنای 353 متر مربع و امکان اسکان 50 نفر پرسنل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514713F-8088-45A6-B405-98988C63795D}" type="parTrans" cxnId="{D99502D7-C842-48A0-ABB7-13178E7F990A}">
      <dgm:prSet/>
      <dgm:spPr/>
      <dgm:t>
        <a:bodyPr/>
        <a:lstStyle/>
        <a:p>
          <a:endParaRPr lang="en-US"/>
        </a:p>
      </dgm:t>
    </dgm:pt>
    <dgm:pt modelId="{AD8E7373-4CE0-4E8B-AA22-62E53B90D2E6}" type="sibTrans" cxnId="{D99502D7-C842-48A0-ABB7-13178E7F990A}">
      <dgm:prSet/>
      <dgm:spPr/>
      <dgm:t>
        <a:bodyPr/>
        <a:lstStyle/>
        <a:p>
          <a:endParaRPr lang="en-US"/>
        </a:p>
      </dgm:t>
    </dgm:pt>
    <dgm:pt modelId="{410AFCF3-6D84-4649-8484-14F154327830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0160" tIns="10160" rIns="10160" bIns="101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052F61">
                <a:lumMod val="50000"/>
              </a:srgbClr>
            </a:solidFill>
            <a:latin typeface="Century Gothic" panose="020B0502020202020204"/>
            <a:ea typeface="+mn-ea"/>
            <a:cs typeface="B Titr" panose="00000700000000000000" pitchFamily="2" charset="-78"/>
          </a:endParaRPr>
        </a:p>
      </dgm:t>
    </dgm:pt>
    <dgm:pt modelId="{48678517-18F1-4305-B87F-113F5412F4B8}" type="parTrans" cxnId="{946BB8F2-CF9D-40CF-B394-B34C71E88DB3}">
      <dgm:prSet/>
      <dgm:spPr/>
      <dgm:t>
        <a:bodyPr/>
        <a:lstStyle/>
        <a:p>
          <a:endParaRPr lang="en-US"/>
        </a:p>
      </dgm:t>
    </dgm:pt>
    <dgm:pt modelId="{B2D42C52-EAD3-4421-8020-1A31842A2F40}" type="sibTrans" cxnId="{946BB8F2-CF9D-40CF-B394-B34C71E88DB3}">
      <dgm:prSet/>
      <dgm:spPr/>
      <dgm:t>
        <a:bodyPr/>
        <a:lstStyle/>
        <a:p>
          <a:endParaRPr lang="en-US"/>
        </a:p>
      </dgm:t>
    </dgm:pt>
    <dgm:pt modelId="{20BCE216-9DF3-4627-AA04-7A1DCFC1DADB}">
      <dgm:prSet/>
      <dgm:spPr/>
      <dgm:t>
        <a:bodyPr/>
        <a:lstStyle/>
        <a:p>
          <a:pPr algn="r" rtl="1"/>
          <a:r>
            <a:rPr lang="fa-IR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شرکت آباد کیفیت پارس</a:t>
          </a:r>
          <a:endParaRPr lang="en-US" dirty="0"/>
        </a:p>
      </dgm:t>
    </dgm:pt>
    <dgm:pt modelId="{9564B27C-CD70-433E-BC99-B583254D465F}" type="parTrans" cxnId="{8E271DA2-49FE-4E73-95C2-5E2A272ADB82}">
      <dgm:prSet/>
      <dgm:spPr/>
      <dgm:t>
        <a:bodyPr/>
        <a:lstStyle/>
        <a:p>
          <a:endParaRPr lang="en-US"/>
        </a:p>
      </dgm:t>
    </dgm:pt>
    <dgm:pt modelId="{F48653D6-2EC1-44DC-9DAB-7EA598435AE9}" type="sibTrans" cxnId="{8E271DA2-49FE-4E73-95C2-5E2A272ADB82}">
      <dgm:prSet/>
      <dgm:spPr/>
      <dgm:t>
        <a:bodyPr/>
        <a:lstStyle/>
        <a:p>
          <a:endParaRPr lang="en-US"/>
        </a:p>
      </dgm:t>
    </dgm:pt>
    <dgm:pt modelId="{3966862D-E733-4444-BCBD-7DAB6E75F678}" type="pres">
      <dgm:prSet presAssocID="{51B84F59-C52D-4C16-93C4-F799579A9022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8AF16071-AC80-463D-BFBF-8A6572DD286A}" type="pres">
      <dgm:prSet presAssocID="{3C4BA8A3-6D9D-468B-9A80-DFC99593BB14}" presName="composite" presStyleCnt="0"/>
      <dgm:spPr/>
    </dgm:pt>
    <dgm:pt modelId="{2F667600-8254-4B70-9E91-36A5C9CFC864}" type="pres">
      <dgm:prSet presAssocID="{3C4BA8A3-6D9D-468B-9A80-DFC99593BB14}" presName="parentText" presStyleLbl="alignNode1" presStyleIdx="0" presStyleCnt="12">
        <dgm:presLayoutVars>
          <dgm:chMax val="1"/>
          <dgm:bulletEnabled val="1"/>
        </dgm:presLayoutVars>
      </dgm:prSet>
      <dgm:spPr>
        <a:xfrm rot="5400000">
          <a:off x="7730283" y="90374"/>
          <a:ext cx="583695" cy="408587"/>
        </a:xfrm>
        <a:prstGeom prst="chevron">
          <a:avLst/>
        </a:prstGeom>
      </dgm:spPr>
    </dgm:pt>
    <dgm:pt modelId="{BE580C43-8B7B-426B-B75A-2A623CA2457B}" type="pres">
      <dgm:prSet presAssocID="{3C4BA8A3-6D9D-468B-9A80-DFC99593BB14}" presName="descendantText" presStyleLbl="alignAcc1" presStyleIdx="0" presStyleCnt="12">
        <dgm:presLayoutVars>
          <dgm:bulletEnabled val="1"/>
        </dgm:presLayoutVars>
      </dgm:prSet>
      <dgm:spPr/>
    </dgm:pt>
    <dgm:pt modelId="{1FA16976-C105-48D2-AC68-A042FAB94B31}" type="pres">
      <dgm:prSet presAssocID="{61B379B1-4D2C-447E-9960-D077E529D893}" presName="sp" presStyleCnt="0"/>
      <dgm:spPr/>
    </dgm:pt>
    <dgm:pt modelId="{6A269E5A-AC75-4459-BAE4-E734105A1214}" type="pres">
      <dgm:prSet presAssocID="{0A02F68A-4FAB-4942-B1A4-154CB95DC065}" presName="composite" presStyleCnt="0"/>
      <dgm:spPr/>
    </dgm:pt>
    <dgm:pt modelId="{E7FB3CF4-4662-435C-9FD8-BAE2A9C90D78}" type="pres">
      <dgm:prSet presAssocID="{0A02F68A-4FAB-4942-B1A4-154CB95DC065}" presName="parentText" presStyleLbl="alignNode1" presStyleIdx="1" presStyleCnt="12">
        <dgm:presLayoutVars>
          <dgm:chMax val="1"/>
          <dgm:bulletEnabled val="1"/>
        </dgm:presLayoutVars>
      </dgm:prSet>
      <dgm:spPr>
        <a:xfrm rot="5400000">
          <a:off x="7730283" y="621038"/>
          <a:ext cx="583695" cy="408587"/>
        </a:xfrm>
        <a:prstGeom prst="chevron">
          <a:avLst/>
        </a:prstGeom>
      </dgm:spPr>
    </dgm:pt>
    <dgm:pt modelId="{91DE37DE-B527-4A58-BBB1-218F695A39EC}" type="pres">
      <dgm:prSet presAssocID="{0A02F68A-4FAB-4942-B1A4-154CB95DC065}" presName="descendantText" presStyleLbl="alignAcc1" presStyleIdx="1" presStyleCnt="12">
        <dgm:presLayoutVars>
          <dgm:bulletEnabled val="1"/>
        </dgm:presLayoutVars>
      </dgm:prSet>
      <dgm:spPr/>
    </dgm:pt>
    <dgm:pt modelId="{9C7F7F78-DDC1-41AC-BE6E-49A0225BE104}" type="pres">
      <dgm:prSet presAssocID="{CB1BB87A-66C0-4219-9021-BAD33137614A}" presName="sp" presStyleCnt="0"/>
      <dgm:spPr/>
    </dgm:pt>
    <dgm:pt modelId="{688DE84C-9468-48AE-9052-B4D810BEDE2F}" type="pres">
      <dgm:prSet presAssocID="{30A699E8-E16F-4AEC-B88E-A45018C4E7DE}" presName="composite" presStyleCnt="0"/>
      <dgm:spPr/>
    </dgm:pt>
    <dgm:pt modelId="{DDD1E984-3ED3-4945-B9BC-D11506E16868}" type="pres">
      <dgm:prSet presAssocID="{30A699E8-E16F-4AEC-B88E-A45018C4E7DE}" presName="parentText" presStyleLbl="alignNode1" presStyleIdx="2" presStyleCnt="12">
        <dgm:presLayoutVars>
          <dgm:chMax val="1"/>
          <dgm:bulletEnabled val="1"/>
        </dgm:presLayoutVars>
      </dgm:prSet>
      <dgm:spPr>
        <a:xfrm rot="5400000">
          <a:off x="7730283" y="1151702"/>
          <a:ext cx="583695" cy="408587"/>
        </a:xfrm>
        <a:prstGeom prst="chevron">
          <a:avLst/>
        </a:prstGeom>
      </dgm:spPr>
    </dgm:pt>
    <dgm:pt modelId="{19557516-E95F-4929-AA77-85D70DACA080}" type="pres">
      <dgm:prSet presAssocID="{30A699E8-E16F-4AEC-B88E-A45018C4E7DE}" presName="descendantText" presStyleLbl="alignAcc1" presStyleIdx="2" presStyleCnt="12">
        <dgm:presLayoutVars>
          <dgm:bulletEnabled val="1"/>
        </dgm:presLayoutVars>
      </dgm:prSet>
      <dgm:spPr/>
    </dgm:pt>
    <dgm:pt modelId="{C71C4100-3896-45FE-AC82-64E2420697D3}" type="pres">
      <dgm:prSet presAssocID="{A71F4D8F-9A52-4B95-BAF3-3F4562830482}" presName="sp" presStyleCnt="0"/>
      <dgm:spPr/>
    </dgm:pt>
    <dgm:pt modelId="{57FDD73C-D7D1-4EF4-88D1-A95D6FAC345E}" type="pres">
      <dgm:prSet presAssocID="{9215537B-803D-4CB3-8571-732EA8FF8633}" presName="composite" presStyleCnt="0"/>
      <dgm:spPr/>
    </dgm:pt>
    <dgm:pt modelId="{66CEB8AB-8A90-41DF-AF2A-5D2C1EB8B43F}" type="pres">
      <dgm:prSet presAssocID="{9215537B-803D-4CB3-8571-732EA8FF8633}" presName="parentText" presStyleLbl="alignNode1" presStyleIdx="3" presStyleCnt="12">
        <dgm:presLayoutVars>
          <dgm:chMax val="1"/>
          <dgm:bulletEnabled val="1"/>
        </dgm:presLayoutVars>
      </dgm:prSet>
      <dgm:spPr>
        <a:xfrm rot="5400000">
          <a:off x="7730283" y="1682366"/>
          <a:ext cx="583695" cy="408587"/>
        </a:xfrm>
        <a:prstGeom prst="chevron">
          <a:avLst/>
        </a:prstGeom>
      </dgm:spPr>
    </dgm:pt>
    <dgm:pt modelId="{27A9550E-378B-45DE-B50B-B4875D28DCAE}" type="pres">
      <dgm:prSet presAssocID="{9215537B-803D-4CB3-8571-732EA8FF8633}" presName="descendantText" presStyleLbl="alignAcc1" presStyleIdx="3" presStyleCnt="12">
        <dgm:presLayoutVars>
          <dgm:bulletEnabled val="1"/>
        </dgm:presLayoutVars>
      </dgm:prSet>
      <dgm:spPr/>
    </dgm:pt>
    <dgm:pt modelId="{9532D21D-B589-4975-B1DF-8E2AEECC6ADE}" type="pres">
      <dgm:prSet presAssocID="{85A96C8F-F6D8-4AC4-BACE-3E4FFBE0718A}" presName="sp" presStyleCnt="0"/>
      <dgm:spPr/>
    </dgm:pt>
    <dgm:pt modelId="{6F4684EB-82B8-44C2-834A-1332DF769D5D}" type="pres">
      <dgm:prSet presAssocID="{F7AC9A67-BFEE-48D7-ACC6-287D0A4204B5}" presName="composite" presStyleCnt="0"/>
      <dgm:spPr/>
    </dgm:pt>
    <dgm:pt modelId="{90ADA405-EE4D-4565-BD08-A7E7D16E73FB}" type="pres">
      <dgm:prSet presAssocID="{F7AC9A67-BFEE-48D7-ACC6-287D0A4204B5}" presName="parentText" presStyleLbl="alignNode1" presStyleIdx="4" presStyleCnt="12">
        <dgm:presLayoutVars>
          <dgm:chMax val="1"/>
          <dgm:bulletEnabled val="1"/>
        </dgm:presLayoutVars>
      </dgm:prSet>
      <dgm:spPr>
        <a:xfrm rot="5400000">
          <a:off x="7730283" y="2213030"/>
          <a:ext cx="583695" cy="408587"/>
        </a:xfrm>
        <a:prstGeom prst="chevron">
          <a:avLst/>
        </a:prstGeom>
      </dgm:spPr>
    </dgm:pt>
    <dgm:pt modelId="{0A2A600F-B12B-4E73-AF72-117A34E839A6}" type="pres">
      <dgm:prSet presAssocID="{F7AC9A67-BFEE-48D7-ACC6-287D0A4204B5}" presName="descendantText" presStyleLbl="alignAcc1" presStyleIdx="4" presStyleCnt="12">
        <dgm:presLayoutVars>
          <dgm:bulletEnabled val="1"/>
        </dgm:presLayoutVars>
      </dgm:prSet>
      <dgm:spPr/>
    </dgm:pt>
    <dgm:pt modelId="{D5502E31-7429-4DC1-9A02-023CB104798B}" type="pres">
      <dgm:prSet presAssocID="{994E8494-8E4F-4865-8B18-EDBC4DC89A14}" presName="sp" presStyleCnt="0"/>
      <dgm:spPr/>
    </dgm:pt>
    <dgm:pt modelId="{A61C0C52-EFDA-42B1-8AEB-E4F086516543}" type="pres">
      <dgm:prSet presAssocID="{A7A89E69-62EF-43FD-AB52-3DBEBE0A0227}" presName="composite" presStyleCnt="0"/>
      <dgm:spPr/>
    </dgm:pt>
    <dgm:pt modelId="{ECE72FC5-AB60-4837-8472-5BCF21B22ABA}" type="pres">
      <dgm:prSet presAssocID="{A7A89E69-62EF-43FD-AB52-3DBEBE0A0227}" presName="parentText" presStyleLbl="alignNode1" presStyleIdx="5" presStyleCnt="12">
        <dgm:presLayoutVars>
          <dgm:chMax val="1"/>
          <dgm:bulletEnabled val="1"/>
        </dgm:presLayoutVars>
      </dgm:prSet>
      <dgm:spPr>
        <a:xfrm rot="5400000">
          <a:off x="7730283" y="2743694"/>
          <a:ext cx="583695" cy="408587"/>
        </a:xfrm>
        <a:prstGeom prst="chevron">
          <a:avLst/>
        </a:prstGeom>
      </dgm:spPr>
    </dgm:pt>
    <dgm:pt modelId="{5BE63A5F-92A1-4C6B-B735-B0A312F51F25}" type="pres">
      <dgm:prSet presAssocID="{A7A89E69-62EF-43FD-AB52-3DBEBE0A0227}" presName="descendantText" presStyleLbl="alignAcc1" presStyleIdx="5" presStyleCnt="12">
        <dgm:presLayoutVars>
          <dgm:bulletEnabled val="1"/>
        </dgm:presLayoutVars>
      </dgm:prSet>
      <dgm:spPr/>
    </dgm:pt>
    <dgm:pt modelId="{DAB72BBB-1A39-4DA9-BACC-3C5042F32F96}" type="pres">
      <dgm:prSet presAssocID="{690CE15F-93DB-41E1-A9DB-D6A798B7BCEF}" presName="sp" presStyleCnt="0"/>
      <dgm:spPr/>
    </dgm:pt>
    <dgm:pt modelId="{77824504-E918-489C-84A6-BAA0A9125A27}" type="pres">
      <dgm:prSet presAssocID="{C8E6D840-2A58-4E7D-B0FA-78AE3622C024}" presName="composite" presStyleCnt="0"/>
      <dgm:spPr/>
    </dgm:pt>
    <dgm:pt modelId="{1D49A193-10DE-4978-AA7E-27EA756ABCEF}" type="pres">
      <dgm:prSet presAssocID="{C8E6D840-2A58-4E7D-B0FA-78AE3622C024}" presName="parentText" presStyleLbl="alignNode1" presStyleIdx="6" presStyleCnt="12">
        <dgm:presLayoutVars>
          <dgm:chMax val="1"/>
          <dgm:bulletEnabled val="1"/>
        </dgm:presLayoutVars>
      </dgm:prSet>
      <dgm:spPr>
        <a:xfrm rot="5400000">
          <a:off x="7730283" y="3274358"/>
          <a:ext cx="583695" cy="408587"/>
        </a:xfrm>
        <a:prstGeom prst="chevron">
          <a:avLst/>
        </a:prstGeom>
      </dgm:spPr>
    </dgm:pt>
    <dgm:pt modelId="{1FE6B9AE-81AC-4778-8966-730786F7A7E2}" type="pres">
      <dgm:prSet presAssocID="{C8E6D840-2A58-4E7D-B0FA-78AE3622C024}" presName="descendantText" presStyleLbl="alignAcc1" presStyleIdx="6" presStyleCnt="12">
        <dgm:presLayoutVars>
          <dgm:bulletEnabled val="1"/>
        </dgm:presLayoutVars>
      </dgm:prSet>
      <dgm:spPr/>
    </dgm:pt>
    <dgm:pt modelId="{5805E7E7-E430-4877-84EA-AC43E6B2A8EF}" type="pres">
      <dgm:prSet presAssocID="{C1EDA825-AA0E-47F7-8EC8-29005E113FAE}" presName="sp" presStyleCnt="0"/>
      <dgm:spPr/>
    </dgm:pt>
    <dgm:pt modelId="{F7EFF763-D416-4317-9296-1BF9A52B4BE9}" type="pres">
      <dgm:prSet presAssocID="{B5CBEBDC-14FC-4897-B03B-6E4FFA80CFF2}" presName="composite" presStyleCnt="0"/>
      <dgm:spPr/>
    </dgm:pt>
    <dgm:pt modelId="{A1EAF94A-77FB-49FE-A9D6-6B88DBE476D6}" type="pres">
      <dgm:prSet presAssocID="{B5CBEBDC-14FC-4897-B03B-6E4FFA80CFF2}" presName="parentText" presStyleLbl="alignNode1" presStyleIdx="7" presStyleCnt="12">
        <dgm:presLayoutVars>
          <dgm:chMax val="1"/>
          <dgm:bulletEnabled val="1"/>
        </dgm:presLayoutVars>
      </dgm:prSet>
      <dgm:spPr>
        <a:xfrm rot="5400000">
          <a:off x="7730283" y="3805022"/>
          <a:ext cx="583695" cy="408587"/>
        </a:xfrm>
        <a:prstGeom prst="chevron">
          <a:avLst/>
        </a:prstGeom>
      </dgm:spPr>
    </dgm:pt>
    <dgm:pt modelId="{51E36BF2-6D61-4BC7-82BE-E5E113A03F5F}" type="pres">
      <dgm:prSet presAssocID="{B5CBEBDC-14FC-4897-B03B-6E4FFA80CFF2}" presName="descendantText" presStyleLbl="alignAcc1" presStyleIdx="7" presStyleCnt="12">
        <dgm:presLayoutVars>
          <dgm:bulletEnabled val="1"/>
        </dgm:presLayoutVars>
      </dgm:prSet>
      <dgm:spPr/>
    </dgm:pt>
    <dgm:pt modelId="{738BFDBF-005A-4292-8EED-F47D402FF811}" type="pres">
      <dgm:prSet presAssocID="{8DF4EF38-3C0F-4C3A-88AE-506D5C187B12}" presName="sp" presStyleCnt="0"/>
      <dgm:spPr/>
    </dgm:pt>
    <dgm:pt modelId="{68C6FEE0-ED1A-415B-B975-FC9C10171D8D}" type="pres">
      <dgm:prSet presAssocID="{410AFCF3-6D84-4649-8484-14F154327830}" presName="composite" presStyleCnt="0"/>
      <dgm:spPr/>
    </dgm:pt>
    <dgm:pt modelId="{332DC19D-08FA-458C-8A21-5D3EF842CC2D}" type="pres">
      <dgm:prSet presAssocID="{410AFCF3-6D84-4649-8484-14F154327830}" presName="parentText" presStyleLbl="alignNode1" presStyleIdx="8" presStyleCnt="12">
        <dgm:presLayoutVars>
          <dgm:chMax val="1"/>
          <dgm:bulletEnabled val="1"/>
        </dgm:presLayoutVars>
      </dgm:prSet>
      <dgm:spPr>
        <a:xfrm rot="5400000">
          <a:off x="7811294" y="4026481"/>
          <a:ext cx="488389" cy="341872"/>
        </a:xfrm>
        <a:prstGeom prst="chevron">
          <a:avLst/>
        </a:prstGeom>
      </dgm:spPr>
    </dgm:pt>
    <dgm:pt modelId="{7F4C9725-EFE7-4FB5-ACA4-39A81A746D32}" type="pres">
      <dgm:prSet presAssocID="{410AFCF3-6D84-4649-8484-14F154327830}" presName="descendantText" presStyleLbl="alignAcc1" presStyleIdx="8" presStyleCnt="12">
        <dgm:presLayoutVars>
          <dgm:bulletEnabled val="1"/>
        </dgm:presLayoutVars>
      </dgm:prSet>
      <dgm:spPr/>
    </dgm:pt>
    <dgm:pt modelId="{22AEAC02-E8DD-428A-9C87-98D4AEB85377}" type="pres">
      <dgm:prSet presAssocID="{B2D42C52-EAD3-4421-8020-1A31842A2F40}" presName="sp" presStyleCnt="0"/>
      <dgm:spPr/>
    </dgm:pt>
    <dgm:pt modelId="{EE77774B-5B17-43CE-A323-4A1D16BA1732}" type="pres">
      <dgm:prSet presAssocID="{824DA6A3-6F7A-408C-AAEA-4B7974434C64}" presName="composite" presStyleCnt="0"/>
      <dgm:spPr/>
    </dgm:pt>
    <dgm:pt modelId="{0CB593AC-7BF5-4A52-A424-7873B08CB525}" type="pres">
      <dgm:prSet presAssocID="{824DA6A3-6F7A-408C-AAEA-4B7974434C64}" presName="parentText" presStyleLbl="alignNode1" presStyleIdx="9" presStyleCnt="12">
        <dgm:presLayoutVars>
          <dgm:chMax val="1"/>
          <dgm:bulletEnabled val="1"/>
        </dgm:presLayoutVars>
      </dgm:prSet>
      <dgm:spPr>
        <a:xfrm rot="5400000">
          <a:off x="7730283" y="4335686"/>
          <a:ext cx="583695" cy="408587"/>
        </a:xfrm>
        <a:prstGeom prst="chevron">
          <a:avLst/>
        </a:prstGeom>
      </dgm:spPr>
    </dgm:pt>
    <dgm:pt modelId="{F0553D86-9329-4B11-B998-A247D30A6FB5}" type="pres">
      <dgm:prSet presAssocID="{824DA6A3-6F7A-408C-AAEA-4B7974434C64}" presName="descendantText" presStyleLbl="alignAcc1" presStyleIdx="9" presStyleCnt="12">
        <dgm:presLayoutVars>
          <dgm:bulletEnabled val="1"/>
        </dgm:presLayoutVars>
      </dgm:prSet>
      <dgm:spPr/>
    </dgm:pt>
    <dgm:pt modelId="{C1C64F04-2A0E-42DD-A313-0973676E2D61}" type="pres">
      <dgm:prSet presAssocID="{E5CB9CC7-C156-4552-8B83-0633082F7F98}" presName="sp" presStyleCnt="0"/>
      <dgm:spPr/>
    </dgm:pt>
    <dgm:pt modelId="{BEB46B28-3D8F-4334-B433-E43ED0BFD56C}" type="pres">
      <dgm:prSet presAssocID="{DDFF4EA4-D391-4A03-B415-233227D8E290}" presName="composite" presStyleCnt="0"/>
      <dgm:spPr/>
    </dgm:pt>
    <dgm:pt modelId="{04468C58-4CEE-431D-8ED9-D315280CA7CF}" type="pres">
      <dgm:prSet presAssocID="{DDFF4EA4-D391-4A03-B415-233227D8E290}" presName="parentText" presStyleLbl="alignNode1" presStyleIdx="10" presStyleCnt="12">
        <dgm:presLayoutVars>
          <dgm:chMax val="1"/>
          <dgm:bulletEnabled val="1"/>
        </dgm:presLayoutVars>
      </dgm:prSet>
      <dgm:spPr>
        <a:xfrm rot="5400000">
          <a:off x="7730283" y="4866350"/>
          <a:ext cx="583695" cy="408587"/>
        </a:xfrm>
        <a:prstGeom prst="chevron">
          <a:avLst/>
        </a:prstGeom>
      </dgm:spPr>
    </dgm:pt>
    <dgm:pt modelId="{95921738-7868-4AF0-9684-F5615629616D}" type="pres">
      <dgm:prSet presAssocID="{DDFF4EA4-D391-4A03-B415-233227D8E290}" presName="descendantText" presStyleLbl="alignAcc1" presStyleIdx="10" presStyleCnt="12">
        <dgm:presLayoutVars>
          <dgm:bulletEnabled val="1"/>
        </dgm:presLayoutVars>
      </dgm:prSet>
      <dgm:spPr/>
    </dgm:pt>
    <dgm:pt modelId="{7821FFE7-1FA2-4BDA-8C91-95D76D35B398}" type="pres">
      <dgm:prSet presAssocID="{9FBCBAC3-7D76-48E4-A16D-4108CAE40A39}" presName="sp" presStyleCnt="0"/>
      <dgm:spPr/>
    </dgm:pt>
    <dgm:pt modelId="{FD8398BA-F9FC-471C-8F2F-1FF7A5177B34}" type="pres">
      <dgm:prSet presAssocID="{4C025118-2A92-4C48-A9BF-8C4D0AA071C5}" presName="composite" presStyleCnt="0"/>
      <dgm:spPr/>
    </dgm:pt>
    <dgm:pt modelId="{404C3D24-DBDC-4716-BD9E-9B093156A868}" type="pres">
      <dgm:prSet presAssocID="{4C025118-2A92-4C48-A9BF-8C4D0AA071C5}" presName="parentText" presStyleLbl="alignNode1" presStyleIdx="11" presStyleCnt="12">
        <dgm:presLayoutVars>
          <dgm:chMax val="1"/>
          <dgm:bulletEnabled val="1"/>
        </dgm:presLayoutVars>
      </dgm:prSet>
      <dgm:spPr>
        <a:xfrm rot="5400000">
          <a:off x="7730283" y="5397014"/>
          <a:ext cx="583695" cy="408587"/>
        </a:xfrm>
        <a:prstGeom prst="chevron">
          <a:avLst/>
        </a:prstGeom>
      </dgm:spPr>
    </dgm:pt>
    <dgm:pt modelId="{DACAC0D9-1B55-41D2-A319-F2466427D91C}" type="pres">
      <dgm:prSet presAssocID="{4C025118-2A92-4C48-A9BF-8C4D0AA071C5}" presName="descendantText" presStyleLbl="alignAcc1" presStyleIdx="11" presStyleCnt="12">
        <dgm:presLayoutVars>
          <dgm:bulletEnabled val="1"/>
        </dgm:presLayoutVars>
      </dgm:prSet>
      <dgm:spPr/>
    </dgm:pt>
  </dgm:ptLst>
  <dgm:cxnLst>
    <dgm:cxn modelId="{EBE89B02-B4C0-497D-9B43-1583842866F1}" srcId="{51B84F59-C52D-4C16-93C4-F799579A9022}" destId="{4C025118-2A92-4C48-A9BF-8C4D0AA071C5}" srcOrd="11" destOrd="0" parTransId="{D4BD2A1A-CD7D-4C1F-A86F-08D108547197}" sibTransId="{39EBB733-C92A-41BF-8761-2734134C414D}"/>
    <dgm:cxn modelId="{B13AA309-C539-4A16-AD84-9D9643000B0A}" srcId="{9215537B-803D-4CB3-8571-732EA8FF8633}" destId="{53D6E63F-7C7F-4475-9104-7A4947911D42}" srcOrd="0" destOrd="0" parTransId="{5AF6D792-8E59-49EA-BBE1-0D8D89449DEB}" sibTransId="{0415BCCD-FFF7-4462-9117-6FC0273DC7C1}"/>
    <dgm:cxn modelId="{85CE5E0E-E7B1-4D7C-A455-B58DB40C5EF2}" type="presOf" srcId="{DDFF4EA4-D391-4A03-B415-233227D8E290}" destId="{04468C58-4CEE-431D-8ED9-D315280CA7CF}" srcOrd="0" destOrd="0" presId="urn:microsoft.com/office/officeart/2005/8/layout/chevron2"/>
    <dgm:cxn modelId="{51BC3B11-324C-4634-9C70-737303D6E9FB}" type="presOf" srcId="{53D6E63F-7C7F-4475-9104-7A4947911D42}" destId="{27A9550E-378B-45DE-B50B-B4875D28DCAE}" srcOrd="0" destOrd="0" presId="urn:microsoft.com/office/officeart/2005/8/layout/chevron2"/>
    <dgm:cxn modelId="{44316011-E13F-4CFE-9A73-947C61E94C62}" srcId="{51B84F59-C52D-4C16-93C4-F799579A9022}" destId="{30A699E8-E16F-4AEC-B88E-A45018C4E7DE}" srcOrd="2" destOrd="0" parTransId="{7CC178A0-0B23-46D4-A973-E4A886FA4434}" sibTransId="{A71F4D8F-9A52-4B95-BAF3-3F4562830482}"/>
    <dgm:cxn modelId="{125E6F1C-F431-4E14-828C-34E24FAA0649}" srcId="{51B84F59-C52D-4C16-93C4-F799579A9022}" destId="{824DA6A3-6F7A-408C-AAEA-4B7974434C64}" srcOrd="9" destOrd="0" parTransId="{43B888F0-95A4-455F-B25C-55194655096B}" sibTransId="{E5CB9CC7-C156-4552-8B83-0633082F7F98}"/>
    <dgm:cxn modelId="{BC0A7C1F-B2DF-4A91-9F5A-81735E087216}" srcId="{F7AC9A67-BFEE-48D7-ACC6-287D0A4204B5}" destId="{993A43BE-8A35-4F71-B6F7-3B8B1DCBEF03}" srcOrd="0" destOrd="0" parTransId="{ED76F44D-BB74-4879-8866-C44E98EF19B8}" sibTransId="{CEF20231-AF66-4261-9F4A-F65864F3FAD4}"/>
    <dgm:cxn modelId="{AEBED624-0917-4336-BB99-D2C497C6D48F}" srcId="{DDFF4EA4-D391-4A03-B415-233227D8E290}" destId="{AD8FD192-851B-4E46-AF67-4EC1BC4BE09E}" srcOrd="0" destOrd="0" parTransId="{2B7EBBC7-4AE1-459B-9A17-9027E26F97B7}" sibTransId="{F1FD62DF-1FB8-4FFD-9084-A6B0FA6582D4}"/>
    <dgm:cxn modelId="{BE1D8627-C400-4EBB-A83D-2BB71DFC3F40}" type="presOf" srcId="{CB8DD9CB-58A7-4F19-A6DB-B5C2F289EDE0}" destId="{19557516-E95F-4929-AA77-85D70DACA080}" srcOrd="0" destOrd="0" presId="urn:microsoft.com/office/officeart/2005/8/layout/chevron2"/>
    <dgm:cxn modelId="{59A51532-462C-4F24-9165-096629FAF66E}" type="presOf" srcId="{410AFCF3-6D84-4649-8484-14F154327830}" destId="{332DC19D-08FA-458C-8A21-5D3EF842CC2D}" srcOrd="0" destOrd="0" presId="urn:microsoft.com/office/officeart/2005/8/layout/chevron2"/>
    <dgm:cxn modelId="{EC583433-19AC-41B4-A5EC-57C573EC65DE}" type="presOf" srcId="{AD8FD192-851B-4E46-AF67-4EC1BC4BE09E}" destId="{95921738-7868-4AF0-9684-F5615629616D}" srcOrd="0" destOrd="0" presId="urn:microsoft.com/office/officeart/2005/8/layout/chevron2"/>
    <dgm:cxn modelId="{25D5873A-068D-45ED-943F-E200E88A389D}" srcId="{51B84F59-C52D-4C16-93C4-F799579A9022}" destId="{B5CBEBDC-14FC-4897-B03B-6E4FFA80CFF2}" srcOrd="7" destOrd="0" parTransId="{0931242B-2890-4B9E-820B-B655C22044F3}" sibTransId="{8DF4EF38-3C0F-4C3A-88AE-506D5C187B12}"/>
    <dgm:cxn modelId="{E8155F40-71C2-4C7D-BB21-E13746838B80}" srcId="{0A02F68A-4FAB-4942-B1A4-154CB95DC065}" destId="{AD1068FF-B951-4648-B942-4E9BA7FADA30}" srcOrd="0" destOrd="0" parTransId="{6D9AB5CE-4B15-4B16-B9E7-1CBDA53BE64F}" sibTransId="{F6E345DC-9323-4300-941C-AB65782E627A}"/>
    <dgm:cxn modelId="{DC8DCF42-B3A0-4561-AC7A-509306F5C0E4}" srcId="{824DA6A3-6F7A-408C-AAEA-4B7974434C64}" destId="{27D468E5-3C81-4DAC-8846-A7C6AD647995}" srcOrd="0" destOrd="0" parTransId="{A80B070F-22CF-4E6E-A28F-C7FE8639AD29}" sibTransId="{4F391B2F-4AD4-4D24-B8DC-DB666E313BFE}"/>
    <dgm:cxn modelId="{F910F844-E937-4022-99A8-AF0E4ABBBEA0}" type="presOf" srcId="{A6758D1B-30F8-473C-9BB7-90331F7523B4}" destId="{51E36BF2-6D61-4BC7-82BE-E5E113A03F5F}" srcOrd="0" destOrd="0" presId="urn:microsoft.com/office/officeart/2005/8/layout/chevron2"/>
    <dgm:cxn modelId="{645CC449-3AD1-4A63-AEC6-0323FFE3D8FE}" type="presOf" srcId="{E4D5A992-CD8C-47E8-AC7E-1EC6204B5DE2}" destId="{DACAC0D9-1B55-41D2-A319-F2466427D91C}" srcOrd="0" destOrd="0" presId="urn:microsoft.com/office/officeart/2005/8/layout/chevron2"/>
    <dgm:cxn modelId="{B472604D-8278-4361-9A6D-5307CDCD14A5}" type="presOf" srcId="{51B84F59-C52D-4C16-93C4-F799579A9022}" destId="{3966862D-E733-4444-BCBD-7DAB6E75F678}" srcOrd="0" destOrd="0" presId="urn:microsoft.com/office/officeart/2005/8/layout/chevron2"/>
    <dgm:cxn modelId="{073DFC6F-1923-4543-A58F-CB814E1F32BA}" srcId="{51B84F59-C52D-4C16-93C4-F799579A9022}" destId="{C8E6D840-2A58-4E7D-B0FA-78AE3622C024}" srcOrd="6" destOrd="0" parTransId="{0CCDBF2F-5395-4664-A667-6575AB69F2D2}" sibTransId="{C1EDA825-AA0E-47F7-8EC8-29005E113FAE}"/>
    <dgm:cxn modelId="{C4D0A451-32C8-47C3-A8C1-5014A14BB2B9}" type="presOf" srcId="{F7AC9A67-BFEE-48D7-ACC6-287D0A4204B5}" destId="{90ADA405-EE4D-4565-BD08-A7E7D16E73FB}" srcOrd="0" destOrd="0" presId="urn:microsoft.com/office/officeart/2005/8/layout/chevron2"/>
    <dgm:cxn modelId="{627AD152-E129-4999-AFFD-FD6E03D79740}" type="presOf" srcId="{C8E6D840-2A58-4E7D-B0FA-78AE3622C024}" destId="{1D49A193-10DE-4978-AA7E-27EA756ABCEF}" srcOrd="0" destOrd="0" presId="urn:microsoft.com/office/officeart/2005/8/layout/chevron2"/>
    <dgm:cxn modelId="{111FBC75-3300-4EA7-924F-99600240C78B}" type="presOf" srcId="{20BCE216-9DF3-4627-AA04-7A1DCFC1DADB}" destId="{7F4C9725-EFE7-4FB5-ACA4-39A81A746D32}" srcOrd="0" destOrd="0" presId="urn:microsoft.com/office/officeart/2005/8/layout/chevron2"/>
    <dgm:cxn modelId="{39A0FB75-AB28-4612-95BD-8A79B317535F}" type="presOf" srcId="{622DBC27-5750-4CBC-BF60-E3970B645220}" destId="{1FE6B9AE-81AC-4778-8966-730786F7A7E2}" srcOrd="0" destOrd="0" presId="urn:microsoft.com/office/officeart/2005/8/layout/chevron2"/>
    <dgm:cxn modelId="{729DA656-1C8F-4E4D-AF99-91B520797AF9}" srcId="{51B84F59-C52D-4C16-93C4-F799579A9022}" destId="{F7AC9A67-BFEE-48D7-ACC6-287D0A4204B5}" srcOrd="4" destOrd="0" parTransId="{F2389C4D-C8E9-4E78-97EC-642103B1C052}" sibTransId="{994E8494-8E4F-4865-8B18-EDBC4DC89A14}"/>
    <dgm:cxn modelId="{C7F2E477-5DB0-4F22-97E3-0442F5CDB461}" type="presOf" srcId="{993A43BE-8A35-4F71-B6F7-3B8B1DCBEF03}" destId="{0A2A600F-B12B-4E73-AF72-117A34E839A6}" srcOrd="0" destOrd="0" presId="urn:microsoft.com/office/officeart/2005/8/layout/chevron2"/>
    <dgm:cxn modelId="{149FE359-9E60-4501-9B2B-9434E2C4F022}" srcId="{3C4BA8A3-6D9D-468B-9A80-DFC99593BB14}" destId="{CBD5DEB0-4E9A-498E-A7A6-AD1623D05843}" srcOrd="0" destOrd="0" parTransId="{729785D9-EF7D-4584-B2C8-FF58A4688DB9}" sibTransId="{6EA83588-E364-4762-828C-9F77FB8A2FA4}"/>
    <dgm:cxn modelId="{D7DF007D-A090-43E9-82E1-08A55A41DC80}" srcId="{C8E6D840-2A58-4E7D-B0FA-78AE3622C024}" destId="{622DBC27-5750-4CBC-BF60-E3970B645220}" srcOrd="0" destOrd="0" parTransId="{731D67FF-D0F4-430D-8675-3BA203EAEBDB}" sibTransId="{033B7DB7-532E-44A3-A29B-0333849971DF}"/>
    <dgm:cxn modelId="{51B8627D-D7DA-4AFE-A06E-D3AE67476C54}" type="presOf" srcId="{A7A89E69-62EF-43FD-AB52-3DBEBE0A0227}" destId="{ECE72FC5-AB60-4837-8472-5BCF21B22ABA}" srcOrd="0" destOrd="0" presId="urn:microsoft.com/office/officeart/2005/8/layout/chevron2"/>
    <dgm:cxn modelId="{FD4FAF85-7E79-4160-800F-336F2F0932A3}" srcId="{51B84F59-C52D-4C16-93C4-F799579A9022}" destId="{9215537B-803D-4CB3-8571-732EA8FF8633}" srcOrd="3" destOrd="0" parTransId="{BD02893F-60FA-4104-A841-D0EFF338F0FB}" sibTransId="{85A96C8F-F6D8-4AC4-BACE-3E4FFBE0718A}"/>
    <dgm:cxn modelId="{6246988B-68D5-4E92-918C-82F14F71B2FA}" type="presOf" srcId="{4C025118-2A92-4C48-A9BF-8C4D0AA071C5}" destId="{404C3D24-DBDC-4716-BD9E-9B093156A868}" srcOrd="0" destOrd="0" presId="urn:microsoft.com/office/officeart/2005/8/layout/chevron2"/>
    <dgm:cxn modelId="{33A7E38F-DB5E-4CAE-BF78-92F41DFA0836}" type="presOf" srcId="{27D468E5-3C81-4DAC-8846-A7C6AD647995}" destId="{F0553D86-9329-4B11-B998-A247D30A6FB5}" srcOrd="0" destOrd="0" presId="urn:microsoft.com/office/officeart/2005/8/layout/chevron2"/>
    <dgm:cxn modelId="{F8E0FD91-E9D3-4CDD-A2E6-AC3F1CC27B27}" srcId="{B5CBEBDC-14FC-4897-B03B-6E4FFA80CFF2}" destId="{A6758D1B-30F8-473C-9BB7-90331F7523B4}" srcOrd="0" destOrd="0" parTransId="{C70E86E8-1D1D-4138-B0B2-BF666154DD46}" sibTransId="{AE267B5A-C4A9-4B5E-B657-71C21167CC31}"/>
    <dgm:cxn modelId="{D5B8B499-6CE1-4B82-BF04-FD13A4E15B12}" type="presOf" srcId="{824DA6A3-6F7A-408C-AAEA-4B7974434C64}" destId="{0CB593AC-7BF5-4A52-A424-7873B08CB525}" srcOrd="0" destOrd="0" presId="urn:microsoft.com/office/officeart/2005/8/layout/chevron2"/>
    <dgm:cxn modelId="{AB09D09E-C8C2-4178-80EF-E68E8D1BF4A7}" type="presOf" srcId="{3C4BA8A3-6D9D-468B-9A80-DFC99593BB14}" destId="{2F667600-8254-4B70-9E91-36A5C9CFC864}" srcOrd="0" destOrd="0" presId="urn:microsoft.com/office/officeart/2005/8/layout/chevron2"/>
    <dgm:cxn modelId="{8E271DA2-49FE-4E73-95C2-5E2A272ADB82}" srcId="{410AFCF3-6D84-4649-8484-14F154327830}" destId="{20BCE216-9DF3-4627-AA04-7A1DCFC1DADB}" srcOrd="0" destOrd="0" parTransId="{9564B27C-CD70-433E-BC99-B583254D465F}" sibTransId="{F48653D6-2EC1-44DC-9DAB-7EA598435AE9}"/>
    <dgm:cxn modelId="{361605A4-439B-40E9-AEE6-FCFCC0556CAC}" type="presOf" srcId="{0A02F68A-4FAB-4942-B1A4-154CB95DC065}" destId="{E7FB3CF4-4662-435C-9FD8-BAE2A9C90D78}" srcOrd="0" destOrd="0" presId="urn:microsoft.com/office/officeart/2005/8/layout/chevron2"/>
    <dgm:cxn modelId="{AE9C7CB3-B11E-4483-8F5C-8E9CD89B39B4}" type="presOf" srcId="{8F8FEC92-6A5A-4897-9E8F-C438BB2ABBAE}" destId="{5BE63A5F-92A1-4C6B-B735-B0A312F51F25}" srcOrd="0" destOrd="0" presId="urn:microsoft.com/office/officeart/2005/8/layout/chevron2"/>
    <dgm:cxn modelId="{89BFB5B4-A13A-4387-AF01-74FA61B5D246}" type="presOf" srcId="{CBD5DEB0-4E9A-498E-A7A6-AD1623D05843}" destId="{BE580C43-8B7B-426B-B75A-2A623CA2457B}" srcOrd="0" destOrd="0" presId="urn:microsoft.com/office/officeart/2005/8/layout/chevron2"/>
    <dgm:cxn modelId="{E74D95BC-3521-459F-94DA-5BF9378EE80B}" srcId="{30A699E8-E16F-4AEC-B88E-A45018C4E7DE}" destId="{CB8DD9CB-58A7-4F19-A6DB-B5C2F289EDE0}" srcOrd="0" destOrd="0" parTransId="{39DB7C3B-45E8-4F7F-8DAB-B62A0ABDF6D7}" sibTransId="{F0EAD949-9B6E-4A2A-A908-91971BBCF6E1}"/>
    <dgm:cxn modelId="{CDE6F2C5-5DBE-458A-9B08-2D9CC8364975}" type="presOf" srcId="{30A699E8-E16F-4AEC-B88E-A45018C4E7DE}" destId="{DDD1E984-3ED3-4945-B9BC-D11506E16868}" srcOrd="0" destOrd="0" presId="urn:microsoft.com/office/officeart/2005/8/layout/chevron2"/>
    <dgm:cxn modelId="{7FACCBCA-99D8-4B8E-9424-418981AE37CD}" type="presOf" srcId="{9215537B-803D-4CB3-8571-732EA8FF8633}" destId="{66CEB8AB-8A90-41DF-AF2A-5D2C1EB8B43F}" srcOrd="0" destOrd="0" presId="urn:microsoft.com/office/officeart/2005/8/layout/chevron2"/>
    <dgm:cxn modelId="{CE6774CC-9109-4E4E-9168-2C950272AD44}" srcId="{A7A89E69-62EF-43FD-AB52-3DBEBE0A0227}" destId="{8F8FEC92-6A5A-4897-9E8F-C438BB2ABBAE}" srcOrd="0" destOrd="0" parTransId="{9861094B-918E-4732-8E25-D320411AB059}" sibTransId="{EF70067B-E18E-45B2-80DE-97F3EE63F101}"/>
    <dgm:cxn modelId="{D61F78CE-8463-4C40-9DC0-0B8CA08244C6}" type="presOf" srcId="{AD1068FF-B951-4648-B942-4E9BA7FADA30}" destId="{91DE37DE-B527-4A58-BBB1-218F695A39EC}" srcOrd="0" destOrd="0" presId="urn:microsoft.com/office/officeart/2005/8/layout/chevron2"/>
    <dgm:cxn modelId="{F380FDD1-3EFA-4202-A394-E09901E6FEE6}" srcId="{51B84F59-C52D-4C16-93C4-F799579A9022}" destId="{0A02F68A-4FAB-4942-B1A4-154CB95DC065}" srcOrd="1" destOrd="0" parTransId="{39732617-ACA7-44FE-A758-737A5FC70582}" sibTransId="{CB1BB87A-66C0-4219-9021-BAD33137614A}"/>
    <dgm:cxn modelId="{D99502D7-C842-48A0-ABB7-13178E7F990A}" srcId="{4C025118-2A92-4C48-A9BF-8C4D0AA071C5}" destId="{E4D5A992-CD8C-47E8-AC7E-1EC6204B5DE2}" srcOrd="0" destOrd="0" parTransId="{7514713F-8088-45A6-B405-98988C63795D}" sibTransId="{AD8E7373-4CE0-4E8B-AA22-62E53B90D2E6}"/>
    <dgm:cxn modelId="{FEE1BBE3-EA13-4D2C-9775-18391736FC22}" type="presOf" srcId="{B5CBEBDC-14FC-4897-B03B-6E4FFA80CFF2}" destId="{A1EAF94A-77FB-49FE-A9D6-6B88DBE476D6}" srcOrd="0" destOrd="0" presId="urn:microsoft.com/office/officeart/2005/8/layout/chevron2"/>
    <dgm:cxn modelId="{03F10EE4-6EF1-4CFA-B5B9-58C08402894E}" srcId="{51B84F59-C52D-4C16-93C4-F799579A9022}" destId="{3C4BA8A3-6D9D-468B-9A80-DFC99593BB14}" srcOrd="0" destOrd="0" parTransId="{360A241F-DB82-46D7-943B-B2A653204F28}" sibTransId="{61B379B1-4D2C-447E-9960-D077E529D893}"/>
    <dgm:cxn modelId="{26268EE7-AEC4-4CDF-8AFC-2A4894A79282}" srcId="{51B84F59-C52D-4C16-93C4-F799579A9022}" destId="{A7A89E69-62EF-43FD-AB52-3DBEBE0A0227}" srcOrd="5" destOrd="0" parTransId="{B349137A-3EE2-4E3E-8765-AA66098A30A5}" sibTransId="{690CE15F-93DB-41E1-A9DB-D6A798B7BCEF}"/>
    <dgm:cxn modelId="{1A354CEA-23F2-4054-B8C6-BD2401F829A2}" srcId="{51B84F59-C52D-4C16-93C4-F799579A9022}" destId="{DDFF4EA4-D391-4A03-B415-233227D8E290}" srcOrd="10" destOrd="0" parTransId="{234C4BF6-29C9-4400-B203-30C871139B42}" sibTransId="{9FBCBAC3-7D76-48E4-A16D-4108CAE40A39}"/>
    <dgm:cxn modelId="{946BB8F2-CF9D-40CF-B394-B34C71E88DB3}" srcId="{51B84F59-C52D-4C16-93C4-F799579A9022}" destId="{410AFCF3-6D84-4649-8484-14F154327830}" srcOrd="8" destOrd="0" parTransId="{48678517-18F1-4305-B87F-113F5412F4B8}" sibTransId="{B2D42C52-EAD3-4421-8020-1A31842A2F40}"/>
    <dgm:cxn modelId="{7E5F98D9-C399-40A0-90BE-56D48AC9E0DF}" type="presParOf" srcId="{3966862D-E733-4444-BCBD-7DAB6E75F678}" destId="{8AF16071-AC80-463D-BFBF-8A6572DD286A}" srcOrd="0" destOrd="0" presId="urn:microsoft.com/office/officeart/2005/8/layout/chevron2"/>
    <dgm:cxn modelId="{1CE615F2-AD17-47BF-A1B0-98A8517A440F}" type="presParOf" srcId="{8AF16071-AC80-463D-BFBF-8A6572DD286A}" destId="{2F667600-8254-4B70-9E91-36A5C9CFC864}" srcOrd="0" destOrd="0" presId="urn:microsoft.com/office/officeart/2005/8/layout/chevron2"/>
    <dgm:cxn modelId="{7D2C47AD-651E-4B84-84DD-1EDEEBB438EC}" type="presParOf" srcId="{8AF16071-AC80-463D-BFBF-8A6572DD286A}" destId="{BE580C43-8B7B-426B-B75A-2A623CA2457B}" srcOrd="1" destOrd="0" presId="urn:microsoft.com/office/officeart/2005/8/layout/chevron2"/>
    <dgm:cxn modelId="{4A939485-29AF-4FCB-9571-2A63C9943B79}" type="presParOf" srcId="{3966862D-E733-4444-BCBD-7DAB6E75F678}" destId="{1FA16976-C105-48D2-AC68-A042FAB94B31}" srcOrd="1" destOrd="0" presId="urn:microsoft.com/office/officeart/2005/8/layout/chevron2"/>
    <dgm:cxn modelId="{E464F465-83FC-489D-BEF9-0B15A778967A}" type="presParOf" srcId="{3966862D-E733-4444-BCBD-7DAB6E75F678}" destId="{6A269E5A-AC75-4459-BAE4-E734105A1214}" srcOrd="2" destOrd="0" presId="urn:microsoft.com/office/officeart/2005/8/layout/chevron2"/>
    <dgm:cxn modelId="{8AE3F6C5-09B0-43FB-9B7C-662F1BD66BA5}" type="presParOf" srcId="{6A269E5A-AC75-4459-BAE4-E734105A1214}" destId="{E7FB3CF4-4662-435C-9FD8-BAE2A9C90D78}" srcOrd="0" destOrd="0" presId="urn:microsoft.com/office/officeart/2005/8/layout/chevron2"/>
    <dgm:cxn modelId="{5C7D235F-FCAA-477A-812F-786105CD6C66}" type="presParOf" srcId="{6A269E5A-AC75-4459-BAE4-E734105A1214}" destId="{91DE37DE-B527-4A58-BBB1-218F695A39EC}" srcOrd="1" destOrd="0" presId="urn:microsoft.com/office/officeart/2005/8/layout/chevron2"/>
    <dgm:cxn modelId="{178FB113-D630-446B-926B-BEAC2A5D703E}" type="presParOf" srcId="{3966862D-E733-4444-BCBD-7DAB6E75F678}" destId="{9C7F7F78-DDC1-41AC-BE6E-49A0225BE104}" srcOrd="3" destOrd="0" presId="urn:microsoft.com/office/officeart/2005/8/layout/chevron2"/>
    <dgm:cxn modelId="{ABA36184-3F39-4235-8802-322523E2B86E}" type="presParOf" srcId="{3966862D-E733-4444-BCBD-7DAB6E75F678}" destId="{688DE84C-9468-48AE-9052-B4D810BEDE2F}" srcOrd="4" destOrd="0" presId="urn:microsoft.com/office/officeart/2005/8/layout/chevron2"/>
    <dgm:cxn modelId="{91F9F4BB-EF1C-4E25-9B9D-B57C4BC7BA00}" type="presParOf" srcId="{688DE84C-9468-48AE-9052-B4D810BEDE2F}" destId="{DDD1E984-3ED3-4945-B9BC-D11506E16868}" srcOrd="0" destOrd="0" presId="urn:microsoft.com/office/officeart/2005/8/layout/chevron2"/>
    <dgm:cxn modelId="{2C38499B-DC08-408E-A014-7B90A11F3512}" type="presParOf" srcId="{688DE84C-9468-48AE-9052-B4D810BEDE2F}" destId="{19557516-E95F-4929-AA77-85D70DACA080}" srcOrd="1" destOrd="0" presId="urn:microsoft.com/office/officeart/2005/8/layout/chevron2"/>
    <dgm:cxn modelId="{AA45DD9D-22A1-496D-BCD3-AA5C4F464217}" type="presParOf" srcId="{3966862D-E733-4444-BCBD-7DAB6E75F678}" destId="{C71C4100-3896-45FE-AC82-64E2420697D3}" srcOrd="5" destOrd="0" presId="urn:microsoft.com/office/officeart/2005/8/layout/chevron2"/>
    <dgm:cxn modelId="{D8AF4E3F-1927-409D-A812-C9F0672606A7}" type="presParOf" srcId="{3966862D-E733-4444-BCBD-7DAB6E75F678}" destId="{57FDD73C-D7D1-4EF4-88D1-A95D6FAC345E}" srcOrd="6" destOrd="0" presId="urn:microsoft.com/office/officeart/2005/8/layout/chevron2"/>
    <dgm:cxn modelId="{ACC130D8-1D79-45F7-B2D0-B17507CDC02D}" type="presParOf" srcId="{57FDD73C-D7D1-4EF4-88D1-A95D6FAC345E}" destId="{66CEB8AB-8A90-41DF-AF2A-5D2C1EB8B43F}" srcOrd="0" destOrd="0" presId="urn:microsoft.com/office/officeart/2005/8/layout/chevron2"/>
    <dgm:cxn modelId="{25464FCD-C341-4BB6-B6E8-0DD5309FCE6A}" type="presParOf" srcId="{57FDD73C-D7D1-4EF4-88D1-A95D6FAC345E}" destId="{27A9550E-378B-45DE-B50B-B4875D28DCAE}" srcOrd="1" destOrd="0" presId="urn:microsoft.com/office/officeart/2005/8/layout/chevron2"/>
    <dgm:cxn modelId="{86AC3CA9-736F-4768-964B-F9DD2E41D2C5}" type="presParOf" srcId="{3966862D-E733-4444-BCBD-7DAB6E75F678}" destId="{9532D21D-B589-4975-B1DF-8E2AEECC6ADE}" srcOrd="7" destOrd="0" presId="urn:microsoft.com/office/officeart/2005/8/layout/chevron2"/>
    <dgm:cxn modelId="{5BEC7A83-93BC-44E0-8482-35CE64482E9B}" type="presParOf" srcId="{3966862D-E733-4444-BCBD-7DAB6E75F678}" destId="{6F4684EB-82B8-44C2-834A-1332DF769D5D}" srcOrd="8" destOrd="0" presId="urn:microsoft.com/office/officeart/2005/8/layout/chevron2"/>
    <dgm:cxn modelId="{7EC92376-91B4-483B-A304-B1E2AED67EF2}" type="presParOf" srcId="{6F4684EB-82B8-44C2-834A-1332DF769D5D}" destId="{90ADA405-EE4D-4565-BD08-A7E7D16E73FB}" srcOrd="0" destOrd="0" presId="urn:microsoft.com/office/officeart/2005/8/layout/chevron2"/>
    <dgm:cxn modelId="{27C23B4C-0F6B-47EC-BA6D-0EB43A602059}" type="presParOf" srcId="{6F4684EB-82B8-44C2-834A-1332DF769D5D}" destId="{0A2A600F-B12B-4E73-AF72-117A34E839A6}" srcOrd="1" destOrd="0" presId="urn:microsoft.com/office/officeart/2005/8/layout/chevron2"/>
    <dgm:cxn modelId="{7647E250-DB3C-4358-940D-BFF26FDA604F}" type="presParOf" srcId="{3966862D-E733-4444-BCBD-7DAB6E75F678}" destId="{D5502E31-7429-4DC1-9A02-023CB104798B}" srcOrd="9" destOrd="0" presId="urn:microsoft.com/office/officeart/2005/8/layout/chevron2"/>
    <dgm:cxn modelId="{8D0DD656-25AE-4130-A6CC-4AE96FCDBF1C}" type="presParOf" srcId="{3966862D-E733-4444-BCBD-7DAB6E75F678}" destId="{A61C0C52-EFDA-42B1-8AEB-E4F086516543}" srcOrd="10" destOrd="0" presId="urn:microsoft.com/office/officeart/2005/8/layout/chevron2"/>
    <dgm:cxn modelId="{0544443C-76E3-4D9E-9FB0-420DC3CDAB22}" type="presParOf" srcId="{A61C0C52-EFDA-42B1-8AEB-E4F086516543}" destId="{ECE72FC5-AB60-4837-8472-5BCF21B22ABA}" srcOrd="0" destOrd="0" presId="urn:microsoft.com/office/officeart/2005/8/layout/chevron2"/>
    <dgm:cxn modelId="{779227D3-4B04-4671-91B6-A191DF35E800}" type="presParOf" srcId="{A61C0C52-EFDA-42B1-8AEB-E4F086516543}" destId="{5BE63A5F-92A1-4C6B-B735-B0A312F51F25}" srcOrd="1" destOrd="0" presId="urn:microsoft.com/office/officeart/2005/8/layout/chevron2"/>
    <dgm:cxn modelId="{511A6577-68A9-413C-8C18-EFEAAFFAC6BD}" type="presParOf" srcId="{3966862D-E733-4444-BCBD-7DAB6E75F678}" destId="{DAB72BBB-1A39-4DA9-BACC-3C5042F32F96}" srcOrd="11" destOrd="0" presId="urn:microsoft.com/office/officeart/2005/8/layout/chevron2"/>
    <dgm:cxn modelId="{76A79A3A-C6D4-4277-9CC0-82CF451B69C4}" type="presParOf" srcId="{3966862D-E733-4444-BCBD-7DAB6E75F678}" destId="{77824504-E918-489C-84A6-BAA0A9125A27}" srcOrd="12" destOrd="0" presId="urn:microsoft.com/office/officeart/2005/8/layout/chevron2"/>
    <dgm:cxn modelId="{122BDF13-AE29-48E5-B15E-E395EA58140C}" type="presParOf" srcId="{77824504-E918-489C-84A6-BAA0A9125A27}" destId="{1D49A193-10DE-4978-AA7E-27EA756ABCEF}" srcOrd="0" destOrd="0" presId="urn:microsoft.com/office/officeart/2005/8/layout/chevron2"/>
    <dgm:cxn modelId="{EC3E22E5-999C-40DD-8C67-0DEC4648D39F}" type="presParOf" srcId="{77824504-E918-489C-84A6-BAA0A9125A27}" destId="{1FE6B9AE-81AC-4778-8966-730786F7A7E2}" srcOrd="1" destOrd="0" presId="urn:microsoft.com/office/officeart/2005/8/layout/chevron2"/>
    <dgm:cxn modelId="{42677AB7-5DAF-4A20-B513-819C61737D27}" type="presParOf" srcId="{3966862D-E733-4444-BCBD-7DAB6E75F678}" destId="{5805E7E7-E430-4877-84EA-AC43E6B2A8EF}" srcOrd="13" destOrd="0" presId="urn:microsoft.com/office/officeart/2005/8/layout/chevron2"/>
    <dgm:cxn modelId="{A6B50D42-6F32-41F6-BFF6-5440C7230032}" type="presParOf" srcId="{3966862D-E733-4444-BCBD-7DAB6E75F678}" destId="{F7EFF763-D416-4317-9296-1BF9A52B4BE9}" srcOrd="14" destOrd="0" presId="urn:microsoft.com/office/officeart/2005/8/layout/chevron2"/>
    <dgm:cxn modelId="{63DC20C1-61DD-4505-962A-1A9ACECCB267}" type="presParOf" srcId="{F7EFF763-D416-4317-9296-1BF9A52B4BE9}" destId="{A1EAF94A-77FB-49FE-A9D6-6B88DBE476D6}" srcOrd="0" destOrd="0" presId="urn:microsoft.com/office/officeart/2005/8/layout/chevron2"/>
    <dgm:cxn modelId="{D7EA1D04-DB51-461F-A0E8-22C8AD803D44}" type="presParOf" srcId="{F7EFF763-D416-4317-9296-1BF9A52B4BE9}" destId="{51E36BF2-6D61-4BC7-82BE-E5E113A03F5F}" srcOrd="1" destOrd="0" presId="urn:microsoft.com/office/officeart/2005/8/layout/chevron2"/>
    <dgm:cxn modelId="{8E952100-55F8-4C3E-A40F-25B408182FEB}" type="presParOf" srcId="{3966862D-E733-4444-BCBD-7DAB6E75F678}" destId="{738BFDBF-005A-4292-8EED-F47D402FF811}" srcOrd="15" destOrd="0" presId="urn:microsoft.com/office/officeart/2005/8/layout/chevron2"/>
    <dgm:cxn modelId="{6C9BB994-01AA-4F00-855D-99849176FC28}" type="presParOf" srcId="{3966862D-E733-4444-BCBD-7DAB6E75F678}" destId="{68C6FEE0-ED1A-415B-B975-FC9C10171D8D}" srcOrd="16" destOrd="0" presId="urn:microsoft.com/office/officeart/2005/8/layout/chevron2"/>
    <dgm:cxn modelId="{1297030F-6DF0-4E9C-82C3-4E0DF40B6091}" type="presParOf" srcId="{68C6FEE0-ED1A-415B-B975-FC9C10171D8D}" destId="{332DC19D-08FA-458C-8A21-5D3EF842CC2D}" srcOrd="0" destOrd="0" presId="urn:microsoft.com/office/officeart/2005/8/layout/chevron2"/>
    <dgm:cxn modelId="{3953D74B-CF11-4091-B8CE-163D86C90482}" type="presParOf" srcId="{68C6FEE0-ED1A-415B-B975-FC9C10171D8D}" destId="{7F4C9725-EFE7-4FB5-ACA4-39A81A746D32}" srcOrd="1" destOrd="0" presId="urn:microsoft.com/office/officeart/2005/8/layout/chevron2"/>
    <dgm:cxn modelId="{25B95C75-AF98-467E-9FFF-75FA1D6AB9A5}" type="presParOf" srcId="{3966862D-E733-4444-BCBD-7DAB6E75F678}" destId="{22AEAC02-E8DD-428A-9C87-98D4AEB85377}" srcOrd="17" destOrd="0" presId="urn:microsoft.com/office/officeart/2005/8/layout/chevron2"/>
    <dgm:cxn modelId="{77B2A0F0-D8F3-4EBC-8454-B5DC35A6C289}" type="presParOf" srcId="{3966862D-E733-4444-BCBD-7DAB6E75F678}" destId="{EE77774B-5B17-43CE-A323-4A1D16BA1732}" srcOrd="18" destOrd="0" presId="urn:microsoft.com/office/officeart/2005/8/layout/chevron2"/>
    <dgm:cxn modelId="{DC4B7117-EF45-4621-83D8-C7097CCB5FEC}" type="presParOf" srcId="{EE77774B-5B17-43CE-A323-4A1D16BA1732}" destId="{0CB593AC-7BF5-4A52-A424-7873B08CB525}" srcOrd="0" destOrd="0" presId="urn:microsoft.com/office/officeart/2005/8/layout/chevron2"/>
    <dgm:cxn modelId="{A5D4EABA-94A5-49C8-B338-3BF744073E76}" type="presParOf" srcId="{EE77774B-5B17-43CE-A323-4A1D16BA1732}" destId="{F0553D86-9329-4B11-B998-A247D30A6FB5}" srcOrd="1" destOrd="0" presId="urn:microsoft.com/office/officeart/2005/8/layout/chevron2"/>
    <dgm:cxn modelId="{84991BCB-22BB-45DC-BDAD-B659269CEA2F}" type="presParOf" srcId="{3966862D-E733-4444-BCBD-7DAB6E75F678}" destId="{C1C64F04-2A0E-42DD-A313-0973676E2D61}" srcOrd="19" destOrd="0" presId="urn:microsoft.com/office/officeart/2005/8/layout/chevron2"/>
    <dgm:cxn modelId="{71BAE0FE-1CF1-40F5-B316-FE6B99E421DB}" type="presParOf" srcId="{3966862D-E733-4444-BCBD-7DAB6E75F678}" destId="{BEB46B28-3D8F-4334-B433-E43ED0BFD56C}" srcOrd="20" destOrd="0" presId="urn:microsoft.com/office/officeart/2005/8/layout/chevron2"/>
    <dgm:cxn modelId="{5B19C5FB-4524-47CF-902F-328CD283795B}" type="presParOf" srcId="{BEB46B28-3D8F-4334-B433-E43ED0BFD56C}" destId="{04468C58-4CEE-431D-8ED9-D315280CA7CF}" srcOrd="0" destOrd="0" presId="urn:microsoft.com/office/officeart/2005/8/layout/chevron2"/>
    <dgm:cxn modelId="{0FDCF2AA-F264-4433-9AA7-9221247B468D}" type="presParOf" srcId="{BEB46B28-3D8F-4334-B433-E43ED0BFD56C}" destId="{95921738-7868-4AF0-9684-F5615629616D}" srcOrd="1" destOrd="0" presId="urn:microsoft.com/office/officeart/2005/8/layout/chevron2"/>
    <dgm:cxn modelId="{5AB5093B-2138-4598-8FCC-314F7C712111}" type="presParOf" srcId="{3966862D-E733-4444-BCBD-7DAB6E75F678}" destId="{7821FFE7-1FA2-4BDA-8C91-95D76D35B398}" srcOrd="21" destOrd="0" presId="urn:microsoft.com/office/officeart/2005/8/layout/chevron2"/>
    <dgm:cxn modelId="{6AE77969-B4E0-4816-BCA7-F13C7912ABE9}" type="presParOf" srcId="{3966862D-E733-4444-BCBD-7DAB6E75F678}" destId="{FD8398BA-F9FC-471C-8F2F-1FF7A5177B34}" srcOrd="22" destOrd="0" presId="urn:microsoft.com/office/officeart/2005/8/layout/chevron2"/>
    <dgm:cxn modelId="{ACDE171D-8FBF-495F-A88F-C7FD16BA19A5}" type="presParOf" srcId="{FD8398BA-F9FC-471C-8F2F-1FF7A5177B34}" destId="{404C3D24-DBDC-4716-BD9E-9B093156A868}" srcOrd="0" destOrd="0" presId="urn:microsoft.com/office/officeart/2005/8/layout/chevron2"/>
    <dgm:cxn modelId="{CC25EC59-2273-4172-97BD-22DF561BA428}" type="presParOf" srcId="{FD8398BA-F9FC-471C-8F2F-1FF7A5177B34}" destId="{DACAC0D9-1B55-41D2-A319-F2466427D91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C4966-C70A-4214-B426-6CA14EE7577B}">
      <dsp:nvSpPr>
        <dsp:cNvPr id="0" name=""/>
        <dsp:cNvSpPr/>
      </dsp:nvSpPr>
      <dsp:spPr>
        <a:xfrm>
          <a:off x="0" y="1946596"/>
          <a:ext cx="2831473" cy="4258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>
              <a:solidFill>
                <a:schemeClr val="tx2"/>
              </a:solidFill>
              <a:cs typeface="B Titr" panose="00000700000000000000" pitchFamily="2" charset="-78"/>
            </a:rPr>
            <a:t>موقعیت : </a:t>
          </a:r>
          <a:r>
            <a:rPr lang="fa-IR" sz="1100" kern="1200" dirty="0">
              <a:solidFill>
                <a:schemeClr val="tx2"/>
              </a:solidFill>
              <a:cs typeface="B Zar" panose="00000400000000000000" pitchFamily="2" charset="-78"/>
            </a:rPr>
            <a:t>خراسان جنوبی</a:t>
          </a:r>
          <a:endParaRPr lang="en-US" sz="1100" kern="1200" dirty="0">
            <a:solidFill>
              <a:schemeClr val="tx2"/>
            </a:solidFill>
            <a:cs typeface="B Zar" panose="00000400000000000000" pitchFamily="2" charset="-78"/>
          </a:endParaRPr>
        </a:p>
      </dsp:txBody>
      <dsp:txXfrm>
        <a:off x="0" y="1946596"/>
        <a:ext cx="2831473" cy="425867"/>
      </dsp:txXfrm>
    </dsp:sp>
    <dsp:sp modelId="{4DB3B031-7AB0-4412-814B-9EAAE377B849}">
      <dsp:nvSpPr>
        <dsp:cNvPr id="0" name=""/>
        <dsp:cNvSpPr/>
      </dsp:nvSpPr>
      <dsp:spPr>
        <a:xfrm rot="10800000">
          <a:off x="0" y="1297999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>
              <a:solidFill>
                <a:schemeClr val="tx2"/>
              </a:solidFill>
              <a:cs typeface="B Titr" panose="00000700000000000000" pitchFamily="2" charset="-78"/>
            </a:rPr>
            <a:t>مدت پیمان </a:t>
          </a:r>
          <a:r>
            <a:rPr lang="fa-IR" sz="1100" kern="1200">
              <a:solidFill>
                <a:schemeClr val="tx2"/>
              </a:solidFill>
              <a:cs typeface="B Zar" panose="00000400000000000000" pitchFamily="2" charset="-78"/>
            </a:rPr>
            <a:t>: 24 ماه </a:t>
          </a:r>
          <a:endParaRPr lang="en-US" sz="1100" kern="1200" dirty="0">
            <a:solidFill>
              <a:schemeClr val="tx2"/>
            </a:solidFill>
          </a:endParaRPr>
        </a:p>
      </dsp:txBody>
      <dsp:txXfrm rot="10800000">
        <a:off x="0" y="1297999"/>
        <a:ext cx="2831473" cy="425589"/>
      </dsp:txXfrm>
    </dsp:sp>
    <dsp:sp modelId="{B2A6D097-372A-426E-9F21-386398ECA051}">
      <dsp:nvSpPr>
        <dsp:cNvPr id="0" name=""/>
        <dsp:cNvSpPr/>
      </dsp:nvSpPr>
      <dsp:spPr>
        <a:xfrm rot="10800000">
          <a:off x="0" y="649403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>
              <a:solidFill>
                <a:schemeClr val="tx2"/>
              </a:solidFill>
              <a:cs typeface="B Titr" panose="00000700000000000000" pitchFamily="2" charset="-78"/>
            </a:rPr>
            <a:t>تاریخ عقد قرارداد:    </a:t>
          </a:r>
          <a:r>
            <a:rPr lang="fa-IR" sz="1100" kern="1200">
              <a:solidFill>
                <a:schemeClr val="tx2"/>
              </a:solidFill>
              <a:cs typeface="B Zar" panose="00000400000000000000" pitchFamily="2" charset="-78"/>
            </a:rPr>
            <a:t>1402/03/28</a:t>
          </a:r>
          <a:endParaRPr lang="en-US" sz="1100" kern="1200" dirty="0">
            <a:solidFill>
              <a:schemeClr val="tx2"/>
            </a:solidFill>
            <a:cs typeface="B Zar" panose="00000400000000000000" pitchFamily="2" charset="-78"/>
          </a:endParaRPr>
        </a:p>
      </dsp:txBody>
      <dsp:txXfrm rot="10800000">
        <a:off x="0" y="649403"/>
        <a:ext cx="2831473" cy="425589"/>
      </dsp:txXfrm>
    </dsp:sp>
    <dsp:sp modelId="{188ABE9B-C557-440E-B8DF-4E60EF694F12}">
      <dsp:nvSpPr>
        <dsp:cNvPr id="0" name=""/>
        <dsp:cNvSpPr/>
      </dsp:nvSpPr>
      <dsp:spPr>
        <a:xfrm rot="10800000">
          <a:off x="0" y="806"/>
          <a:ext cx="2831473" cy="65498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strike="noStrike" kern="1200" dirty="0">
              <a:solidFill>
                <a:schemeClr val="tx2"/>
              </a:solidFill>
              <a:effectLst/>
              <a:latin typeface="B Nazanin" panose="00000400000000000000" pitchFamily="2" charset="-78"/>
              <a:cs typeface="B Nazanin" panose="00000400000000000000" pitchFamily="2" charset="-78"/>
            </a:rPr>
            <a:t>15/1402/45414</a:t>
          </a:r>
          <a:r>
            <a:rPr lang="fa-IR" sz="1100" b="1" i="0" u="none" strike="noStrike" kern="1200" dirty="0">
              <a:solidFill>
                <a:schemeClr val="tx2"/>
              </a:solidFill>
              <a:effectLst/>
              <a:latin typeface="B Nazanin" panose="00000400000000000000" pitchFamily="2" charset="-78"/>
              <a:cs typeface="B Titr" panose="00000700000000000000" pitchFamily="2" charset="-78"/>
            </a:rPr>
            <a:t>شماره قرارداد : </a:t>
          </a:r>
          <a:r>
            <a:rPr lang="en-US" sz="1100" kern="1200" dirty="0">
              <a:solidFill>
                <a:schemeClr val="tx2"/>
              </a:solidFill>
              <a:cs typeface="B Titr" panose="00000700000000000000" pitchFamily="2" charset="-78"/>
            </a:rPr>
            <a:t> </a:t>
          </a:r>
        </a:p>
      </dsp:txBody>
      <dsp:txXfrm rot="10800000">
        <a:off x="0" y="806"/>
        <a:ext cx="2831473" cy="425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67600-8254-4B70-9E91-36A5C9CFC864}">
      <dsp:nvSpPr>
        <dsp:cNvPr id="0" name=""/>
        <dsp:cNvSpPr/>
      </dsp:nvSpPr>
      <dsp:spPr>
        <a:xfrm rot="5400000">
          <a:off x="7811294" y="73541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171218"/>
        <a:ext cx="341872" cy="146517"/>
      </dsp:txXfrm>
    </dsp:sp>
    <dsp:sp modelId="{BE580C43-8B7B-426B-B75A-2A623CA2457B}">
      <dsp:nvSpPr>
        <dsp:cNvPr id="0" name=""/>
        <dsp:cNvSpPr/>
      </dsp:nvSpPr>
      <dsp:spPr>
        <a:xfrm rot="16200000">
          <a:off x="3783549" y="-3783266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</a:t>
          </a: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تخصیص زمین محصور جهت احداث دفاتر ستادی به مساحت 6800 مترمربع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15780"/>
        <a:ext cx="7869055" cy="286459"/>
      </dsp:txXfrm>
    </dsp:sp>
    <dsp:sp modelId="{E7FB3CF4-4662-435C-9FD8-BAE2A9C90D78}">
      <dsp:nvSpPr>
        <dsp:cNvPr id="0" name=""/>
        <dsp:cNvSpPr/>
      </dsp:nvSpPr>
      <dsp:spPr>
        <a:xfrm rot="5400000">
          <a:off x="7811294" y="512756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610433"/>
        <a:ext cx="341872" cy="146517"/>
      </dsp:txXfrm>
    </dsp:sp>
    <dsp:sp modelId="{91DE37DE-B527-4A58-BBB1-218F695A39EC}">
      <dsp:nvSpPr>
        <dsp:cNvPr id="0" name=""/>
        <dsp:cNvSpPr/>
      </dsp:nvSpPr>
      <dsp:spPr>
        <a:xfrm rot="16200000">
          <a:off x="3783549" y="-3344051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تخصیص زمین جهت استقرار بچینگ، سنگ شکن و تعمیرگاه به مساحت 20000 مترمربع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454995"/>
        <a:ext cx="7869055" cy="286459"/>
      </dsp:txXfrm>
    </dsp:sp>
    <dsp:sp modelId="{DDD1E984-3ED3-4945-B9BC-D11506E16868}">
      <dsp:nvSpPr>
        <dsp:cNvPr id="0" name=""/>
        <dsp:cNvSpPr/>
      </dsp:nvSpPr>
      <dsp:spPr>
        <a:xfrm rot="5400000">
          <a:off x="7811294" y="951972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1049649"/>
        <a:ext cx="341872" cy="146517"/>
      </dsp:txXfrm>
    </dsp:sp>
    <dsp:sp modelId="{19557516-E95F-4929-AA77-85D70DACA080}">
      <dsp:nvSpPr>
        <dsp:cNvPr id="0" name=""/>
        <dsp:cNvSpPr/>
      </dsp:nvSpPr>
      <dsp:spPr>
        <a:xfrm rot="16200000">
          <a:off x="3783549" y="-2904835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و تجهیز دفاتر اداری و مدیریت و انبار به مساحت 578 مترمربع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894211"/>
        <a:ext cx="7869055" cy="286459"/>
      </dsp:txXfrm>
    </dsp:sp>
    <dsp:sp modelId="{66CEB8AB-8A90-41DF-AF2A-5D2C1EB8B43F}">
      <dsp:nvSpPr>
        <dsp:cNvPr id="0" name=""/>
        <dsp:cNvSpPr/>
      </dsp:nvSpPr>
      <dsp:spPr>
        <a:xfrm rot="5400000">
          <a:off x="7811294" y="1391188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1488865"/>
        <a:ext cx="341872" cy="146517"/>
      </dsp:txXfrm>
    </dsp:sp>
    <dsp:sp modelId="{27A9550E-378B-45DE-B50B-B4875D28DCAE}">
      <dsp:nvSpPr>
        <dsp:cNvPr id="0" name=""/>
        <dsp:cNvSpPr/>
      </dsp:nvSpPr>
      <dsp:spPr>
        <a:xfrm rot="16200000">
          <a:off x="3783549" y="-2465619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 ساخت تعمیرگاه و تجهیز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1333427"/>
        <a:ext cx="7869055" cy="286459"/>
      </dsp:txXfrm>
    </dsp:sp>
    <dsp:sp modelId="{90ADA405-EE4D-4565-BD08-A7E7D16E73FB}">
      <dsp:nvSpPr>
        <dsp:cNvPr id="0" name=""/>
        <dsp:cNvSpPr/>
      </dsp:nvSpPr>
      <dsp:spPr>
        <a:xfrm rot="5400000">
          <a:off x="7811294" y="1830403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1928080"/>
        <a:ext cx="341872" cy="146517"/>
      </dsp:txXfrm>
    </dsp:sp>
    <dsp:sp modelId="{0A2A600F-B12B-4E73-AF72-117A34E839A6}">
      <dsp:nvSpPr>
        <dsp:cNvPr id="0" name=""/>
        <dsp:cNvSpPr/>
      </dsp:nvSpPr>
      <dsp:spPr>
        <a:xfrm rot="16200000">
          <a:off x="3783549" y="-2026404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نصب و تجهیز بچینگ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1772642"/>
        <a:ext cx="7869055" cy="286459"/>
      </dsp:txXfrm>
    </dsp:sp>
    <dsp:sp modelId="{ECE72FC5-AB60-4837-8472-5BCF21B22ABA}">
      <dsp:nvSpPr>
        <dsp:cNvPr id="0" name=""/>
        <dsp:cNvSpPr/>
      </dsp:nvSpPr>
      <dsp:spPr>
        <a:xfrm rot="5400000">
          <a:off x="7811294" y="2269619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2367296"/>
        <a:ext cx="341872" cy="146517"/>
      </dsp:txXfrm>
    </dsp:sp>
    <dsp:sp modelId="{5BE63A5F-92A1-4C6B-B735-B0A312F51F25}">
      <dsp:nvSpPr>
        <dsp:cNvPr id="0" name=""/>
        <dsp:cNvSpPr/>
      </dsp:nvSpPr>
      <dsp:spPr>
        <a:xfrm rot="16200000">
          <a:off x="3783549" y="-1587188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هزارلیترسوخت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2211858"/>
        <a:ext cx="7869055" cy="286459"/>
      </dsp:txXfrm>
    </dsp:sp>
    <dsp:sp modelId="{1D49A193-10DE-4978-AA7E-27EA756ABCEF}">
      <dsp:nvSpPr>
        <dsp:cNvPr id="0" name=""/>
        <dsp:cNvSpPr/>
      </dsp:nvSpPr>
      <dsp:spPr>
        <a:xfrm rot="5400000">
          <a:off x="7811294" y="2708835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2806512"/>
        <a:ext cx="341872" cy="146517"/>
      </dsp:txXfrm>
    </dsp:sp>
    <dsp:sp modelId="{1FE6B9AE-81AC-4778-8966-730786F7A7E2}">
      <dsp:nvSpPr>
        <dsp:cNvPr id="0" name=""/>
        <dsp:cNvSpPr/>
      </dsp:nvSpPr>
      <dsp:spPr>
        <a:xfrm rot="16200000">
          <a:off x="3783549" y="-1147973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امکان ذخیره سازی 150000 هزارلیترآب شرب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2651073"/>
        <a:ext cx="7869055" cy="286459"/>
      </dsp:txXfrm>
    </dsp:sp>
    <dsp:sp modelId="{A1EAF94A-77FB-49FE-A9D6-6B88DBE476D6}">
      <dsp:nvSpPr>
        <dsp:cNvPr id="0" name=""/>
        <dsp:cNvSpPr/>
      </dsp:nvSpPr>
      <dsp:spPr>
        <a:xfrm rot="5400000">
          <a:off x="7811294" y="3148050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3245727"/>
        <a:ext cx="341872" cy="146517"/>
      </dsp:txXfrm>
    </dsp:sp>
    <dsp:sp modelId="{51E36BF2-6D61-4BC7-82BE-E5E113A03F5F}">
      <dsp:nvSpPr>
        <dsp:cNvPr id="0" name=""/>
        <dsp:cNvSpPr/>
      </dsp:nvSpPr>
      <dsp:spPr>
        <a:xfrm rot="16200000">
          <a:off x="3783549" y="-708757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و استقرار کارفرما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3090289"/>
        <a:ext cx="7869055" cy="286459"/>
      </dsp:txXfrm>
    </dsp:sp>
    <dsp:sp modelId="{332DC19D-08FA-458C-8A21-5D3EF842CC2D}">
      <dsp:nvSpPr>
        <dsp:cNvPr id="0" name=""/>
        <dsp:cNvSpPr/>
      </dsp:nvSpPr>
      <dsp:spPr>
        <a:xfrm rot="5400000">
          <a:off x="7811294" y="3587266"/>
          <a:ext cx="488389" cy="341872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accent1">
              <a:shade val="15000"/>
              <a:hueMod val="94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052F61">
                <a:lumMod val="50000"/>
              </a:srgbClr>
            </a:solidFill>
            <a:latin typeface="Century Gothic" panose="020B0502020202020204"/>
            <a:ea typeface="+mn-ea"/>
            <a:cs typeface="B Titr" panose="00000700000000000000" pitchFamily="2" charset="-78"/>
          </a:endParaRPr>
        </a:p>
      </dsp:txBody>
      <dsp:txXfrm rot="-5400000">
        <a:off x="7884553" y="3684943"/>
        <a:ext cx="341872" cy="146517"/>
      </dsp:txXfrm>
    </dsp:sp>
    <dsp:sp modelId="{7F4C9725-EFE7-4FB5-ACA4-39A81A746D32}">
      <dsp:nvSpPr>
        <dsp:cNvPr id="0" name=""/>
        <dsp:cNvSpPr/>
      </dsp:nvSpPr>
      <dsp:spPr>
        <a:xfrm rot="16200000">
          <a:off x="3783549" y="-269541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و تجهیز آزمایشگاه شرکت آباد کیفیت پارس</a:t>
          </a:r>
          <a:endParaRPr lang="en-US" sz="1300" kern="1200" dirty="0"/>
        </a:p>
      </dsp:txBody>
      <dsp:txXfrm rot="5400000">
        <a:off x="15497" y="3529505"/>
        <a:ext cx="7869055" cy="286459"/>
      </dsp:txXfrm>
    </dsp:sp>
    <dsp:sp modelId="{0CB593AC-7BF5-4A52-A424-7873B08CB525}">
      <dsp:nvSpPr>
        <dsp:cNvPr id="0" name=""/>
        <dsp:cNvSpPr/>
      </dsp:nvSpPr>
      <dsp:spPr>
        <a:xfrm rot="5400000">
          <a:off x="7811294" y="4026481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4124158"/>
        <a:ext cx="341872" cy="146517"/>
      </dsp:txXfrm>
    </dsp:sp>
    <dsp:sp modelId="{F0553D86-9329-4B11-B998-A247D30A6FB5}">
      <dsp:nvSpPr>
        <dsp:cNvPr id="0" name=""/>
        <dsp:cNvSpPr/>
      </dsp:nvSpPr>
      <dsp:spPr>
        <a:xfrm rot="16200000">
          <a:off x="3783549" y="169673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ساخت، تجهیز و راه اندازی آشپزخانه جهت طبخ غذا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3968720"/>
        <a:ext cx="7869055" cy="286459"/>
      </dsp:txXfrm>
    </dsp:sp>
    <dsp:sp modelId="{04468C58-4CEE-431D-8ED9-D315280CA7CF}">
      <dsp:nvSpPr>
        <dsp:cNvPr id="0" name=""/>
        <dsp:cNvSpPr/>
      </dsp:nvSpPr>
      <dsp:spPr>
        <a:xfrm rot="5400000">
          <a:off x="7811294" y="4465697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4563374"/>
        <a:ext cx="341872" cy="146517"/>
      </dsp:txXfrm>
    </dsp:sp>
    <dsp:sp modelId="{95921738-7868-4AF0-9684-F5615629616D}">
      <dsp:nvSpPr>
        <dsp:cNvPr id="0" name=""/>
        <dsp:cNvSpPr/>
      </dsp:nvSpPr>
      <dsp:spPr>
        <a:xfrm rot="16200000">
          <a:off x="3783549" y="608889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احداث و تجهیز دفاتر نظارت و کارفرما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4407936"/>
        <a:ext cx="7869055" cy="286459"/>
      </dsp:txXfrm>
    </dsp:sp>
    <dsp:sp modelId="{404C3D24-DBDC-4716-BD9E-9B093156A868}">
      <dsp:nvSpPr>
        <dsp:cNvPr id="0" name=""/>
        <dsp:cNvSpPr/>
      </dsp:nvSpPr>
      <dsp:spPr>
        <a:xfrm rot="5400000">
          <a:off x="7811294" y="4904913"/>
          <a:ext cx="488389" cy="341872"/>
        </a:xfrm>
        <a:prstGeom prst="chevron">
          <a:avLst/>
        </a:prstGeom>
        <a:solidFill>
          <a:schemeClr val="accent1">
            <a:alpha val="5000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chemeClr val="accent1">
                <a:lumMod val="50000"/>
              </a:schemeClr>
            </a:solidFill>
            <a:latin typeface="+mn-lt"/>
            <a:ea typeface="+mn-ea"/>
            <a:cs typeface="B Titr" panose="00000700000000000000" pitchFamily="2" charset="-78"/>
          </a:endParaRPr>
        </a:p>
      </dsp:txBody>
      <dsp:txXfrm rot="-5400000">
        <a:off x="7884553" y="5002590"/>
        <a:ext cx="341872" cy="146517"/>
      </dsp:txXfrm>
    </dsp:sp>
    <dsp:sp modelId="{DACAC0D9-1B55-41D2-A319-F2466427D91C}">
      <dsp:nvSpPr>
        <dsp:cNvPr id="0" name=""/>
        <dsp:cNvSpPr/>
      </dsp:nvSpPr>
      <dsp:spPr>
        <a:xfrm rot="16200000">
          <a:off x="3783549" y="1048105"/>
          <a:ext cx="317453" cy="7884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rnd" cmpd="sng" algn="ctr">
          <a:solidFill>
            <a:scrgbClr r="0" g="0" b="0">
              <a:hueMod val="94000"/>
            </a:sc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92456" bIns="8255" numCol="1" spcCol="1270" anchor="ctr" anchorCtr="0">
          <a:noAutofit/>
        </a:bodyPr>
        <a:lstStyle/>
        <a:p>
          <a:pPr marL="114300" lvl="1" indent="-114300" algn="r" defTabSz="577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300" kern="1200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rPr>
            <a:t>ساخت خوابگاه پرسنلی با زیربنای 353 متر مربع و امکان اسکان 50 نفر پرسنل</a:t>
          </a:r>
          <a:endParaRPr lang="en-US" sz="13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5497" y="4847152"/>
        <a:ext cx="7869055" cy="286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8D8C9C-850F-FD63-7B26-662D3437B3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AD95F-D3D1-C150-5756-F8D0250E0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A3607-81A6-443C-8868-44769A92BF9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80952-614D-7BF4-74F5-B19F4351AE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8267-FE92-1228-4583-7612D00009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019A2-BBAE-47D2-A213-BD981BA1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192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25CE-A209-4DA5-9EF6-E542D94BFCE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2EE0B-7721-4B52-97C6-1068EF7B9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341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2EE0B-7721-4B52-97C6-1068EF7B99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3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2EE0B-7721-4B52-97C6-1068EF7B99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27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2EE0B-7721-4B52-97C6-1068EF7B99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DA3E-AAB4-421D-A35A-D85A1EFE9115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15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907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21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24959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548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36981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4083-6E7F-4BB5-89C9-2F6AC6DA2751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943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4F65-32B4-44C3-BAEE-A9FE0D9ED975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30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36C-24B5-4D0B-919E-1E8EFBC9E008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F825-0CD6-4C7A-A526-B812ACE5AFFD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8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BC25-FFDB-446A-82E4-C1B512FC1761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1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FB4C-C5A2-4B3B-A58A-7EB8605A4190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B42DB-AD5C-437F-BE37-5D2B23DE5671}" type="datetime1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7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6E4-3E6A-4D00-85B6-095F633ED16B}" type="datetime1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1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356A-B4EA-4183-AAAF-572031759A25}" type="datetime1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9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7C01-DE87-405B-81BE-F196EB6A2C8E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79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6B7F-DCE3-42AE-9F33-6005F47F92B4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0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9A4083-6E7F-4BB5-89C9-2F6AC6DA2751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ED398D8-71FD-4CC5-93E0-280B774B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90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0AAF8-365B-CFFA-0874-55F65C22A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0" b="32639"/>
          <a:stretch/>
        </p:blipFill>
        <p:spPr>
          <a:xfrm>
            <a:off x="1129354" y="1744417"/>
            <a:ext cx="9606892" cy="33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22529"/>
              </p:ext>
            </p:extLst>
          </p:nvPr>
        </p:nvGraphicFramePr>
        <p:xfrm>
          <a:off x="638179" y="1080474"/>
          <a:ext cx="7267574" cy="5409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4905374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620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B Nazanin" panose="00000400000000000000" pitchFamily="2" charset="-78"/>
                          <a:cs typeface="B Titr" panose="00000700000000000000" pitchFamily="2" charset="-78"/>
                        </a:rPr>
                        <a:t>تعداد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شرح دستگاه</a:t>
                      </a:r>
                      <a:endParaRPr lang="en-US" sz="2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بلدوزر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بیل مکانیکی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گریدر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لودر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کامیون کمپرسی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تانکر آبپاش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غلطک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87885115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4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تراک میکسر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19017378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پمپ بتن</a:t>
                      </a:r>
                      <a:endParaRPr lang="en-US" sz="16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29646400"/>
                  </a:ext>
                </a:extLst>
              </a:tr>
              <a:tr h="478984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۷۱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جمع کل</a:t>
                      </a:r>
                      <a:endParaRPr lang="en-US" sz="20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50756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A856C6-E9A7-24E3-7EA3-4962D0410BDB}"/>
              </a:ext>
            </a:extLst>
          </p:cNvPr>
          <p:cNvSpPr txBox="1"/>
          <p:nvPr/>
        </p:nvSpPr>
        <p:spPr>
          <a:xfrm>
            <a:off x="638177" y="445259"/>
            <a:ext cx="726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تعداد ماشین آلات حاضر در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BACB51-456F-37C6-D87D-4327010F4AE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964ED0-4CD0-AFA0-4AE3-2B6FD47AAD0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C246C2-415D-679C-5BFB-2C6095AF456F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2F9EE9-C908-8FBC-4257-057F68BBA6B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42C258-5D41-E542-954E-B9A9808BC35B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AD9626-2BED-71C2-DD52-022BB3DBECB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پرسنل و ماشین آلات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204D37-7D2F-35B1-C01B-C4FEE37C6D9F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8220D0-99A4-9A3A-B7A4-6284DA085385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811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D373C6-A49C-4DD4-D790-5D3866AF28EB}"/>
              </a:ext>
            </a:extLst>
          </p:cNvPr>
          <p:cNvGrpSpPr/>
          <p:nvPr/>
        </p:nvGrpSpPr>
        <p:grpSpPr>
          <a:xfrm>
            <a:off x="393192" y="293875"/>
            <a:ext cx="8668512" cy="6106925"/>
            <a:chOff x="948493" y="3135"/>
            <a:chExt cx="3439513" cy="1894781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A66D0D68-349C-21CC-A9A6-ED961A2121DB}"/>
                </a:ext>
              </a:extLst>
            </p:cNvPr>
            <p:cNvSpPr/>
            <p:nvPr/>
          </p:nvSpPr>
          <p:spPr>
            <a:xfrm>
              <a:off x="948493" y="3135"/>
              <a:ext cx="3439513" cy="1894781"/>
            </a:xfrm>
            <a:prstGeom prst="round2SameRect">
              <a:avLst>
                <a:gd name="adj1" fmla="val 423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Top Corners Rounded 4">
              <a:extLst>
                <a:ext uri="{FF2B5EF4-FFF2-40B4-BE49-F238E27FC236}">
                  <a16:creationId xmlns:a16="http://schemas.microsoft.com/office/drawing/2014/main" id="{E1CAC98A-7DCF-E27F-1C93-2864D343AB89}"/>
                </a:ext>
              </a:extLst>
            </p:cNvPr>
            <p:cNvSpPr txBox="1"/>
            <p:nvPr/>
          </p:nvSpPr>
          <p:spPr>
            <a:xfrm>
              <a:off x="986439" y="47532"/>
              <a:ext cx="3350719" cy="1810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53340" rIns="17780" bIns="17780" numCol="1" spcCol="1270" anchor="t" anchorCtr="0">
              <a:noAutofit/>
            </a:bodyPr>
            <a:lstStyle/>
            <a:p>
              <a:pPr marL="342900" lvl="1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kern="1200" dirty="0">
                  <a:solidFill>
                    <a:srgbClr val="002060"/>
                  </a:solidFill>
                  <a:cs typeface="B Titr" panose="00000700000000000000" pitchFamily="2" charset="-78"/>
                </a:rPr>
                <a:t>منابع قرضه</a:t>
              </a:r>
            </a:p>
            <a:p>
              <a:pPr marL="800100" lvl="2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الف ) استحصال از رودخانه های محلی</a:t>
              </a:r>
            </a:p>
            <a:p>
              <a:pPr marL="1257300" lvl="3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kern="1200" dirty="0">
                  <a:solidFill>
                    <a:srgbClr val="002060"/>
                  </a:solidFill>
                  <a:cs typeface="B Titr" panose="00000700000000000000" pitchFamily="2" charset="-78"/>
                </a:rPr>
                <a:t>عبدالرحمت</a:t>
              </a: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ی</a:t>
              </a:r>
            </a:p>
            <a:p>
              <a:pPr marL="1257300" lvl="3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علی آباد</a:t>
              </a:r>
            </a:p>
            <a:p>
              <a:pPr marL="1257300" lvl="3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شورآب</a:t>
              </a:r>
            </a:p>
            <a:p>
              <a:pPr marL="800100" lvl="2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ب) زمین های مالکین و معارضین</a:t>
              </a:r>
            </a:p>
            <a:p>
              <a:pPr marL="800100" lvl="2" indent="-342900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fa-IR" sz="2000" dirty="0">
                  <a:solidFill>
                    <a:srgbClr val="002060"/>
                  </a:solidFill>
                  <a:cs typeface="B Titr" panose="00000700000000000000" pitchFamily="2" charset="-78"/>
                </a:rPr>
                <a:t>ج)اراضی منابع ملی</a:t>
              </a:r>
            </a:p>
            <a:p>
              <a:pPr marL="457200" lvl="2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a-IR" sz="2000" kern="1200" dirty="0">
                <a:solidFill>
                  <a:srgbClr val="002060"/>
                </a:solidFill>
                <a:cs typeface="B Titr" panose="00000700000000000000" pitchFamily="2" charset="-78"/>
              </a:endParaRPr>
            </a:p>
            <a:p>
              <a:pPr marL="0" lvl="1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a-IR" sz="2000" kern="1200" dirty="0">
                <a:solidFill>
                  <a:srgbClr val="002060"/>
                </a:solidFill>
                <a:cs typeface="B Titr" panose="00000700000000000000" pitchFamily="2" charset="-78"/>
              </a:endParaRPr>
            </a:p>
            <a:p>
              <a:pPr marL="0" lvl="1" algn="r" defTabSz="622300" rtl="1">
                <a:lnSpc>
                  <a:spcPct val="2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a-IR" sz="2000" kern="1200" dirty="0">
                <a:solidFill>
                  <a:srgbClr val="002060"/>
                </a:solidFill>
                <a:cs typeface="B Titr" panose="00000700000000000000" pitchFamily="2" charset="-78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B70E48-09FD-5EB1-3DE7-5CF1134747BC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607433-33D9-A037-D766-E7DFCA805106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BFEFEF-A737-A7D5-9862-A911A9DCEEA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BF0F79-50AA-CA02-5098-E89FBAB3457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85A7DD-AE3C-D873-3563-C0FCEEEAEE8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AA994A-4ADF-F583-42DE-3AFA99D88601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9DBF88-DEA0-5BEC-F94A-722A25378F4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موانع و مشکلات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40DB68-4DED-5C0D-5037-18289327FBCB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84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19FFB-3B61-6957-24BC-25EB0CF3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9" y="904903"/>
            <a:ext cx="3788989" cy="2229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D29A81-094A-929A-D56A-C7D11D320720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ابنیه فنی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9C24D3-181A-6571-2535-B73A57A4EB3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40C3AA-0FE7-A9B3-A3F3-8CAEA80BDF9A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C1B58D-CEDB-AD67-7DE6-C3B9F5CDFB62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405F21-B622-0E8F-ABC6-3C3807C83371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BF60FC-01AA-4554-7E40-4E26DE56256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9167E6-25C9-324B-AD2A-48135EE606F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DEDB17-E20C-BAA5-311C-FEEB6FFA8EAE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ED0284-0067-6B9A-739F-D8FDCAD73312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C2446-0608-9FC8-CBF3-E7629E73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80" y="904903"/>
            <a:ext cx="4284371" cy="2229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AECA9-8874-9CE9-0E91-5004E9804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81" y="3562020"/>
            <a:ext cx="4335574" cy="2838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4F0D0-7410-46AB-8ED7-5F4754F59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9" y="3585830"/>
            <a:ext cx="3788990" cy="28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3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762EBB-DD9F-D671-F420-DC7367EFDF37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035B99-5D60-4DA1-4916-0696A18E046D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9E5419-297E-4CBF-7B81-A938BD0514BB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CB2CCB-6447-C422-8CB1-C8455F6AFE8A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8EE868-A5F4-1080-373B-7BB87327370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4ECF81-7769-5295-9D91-C0A096E8950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6037FC-E282-7BCF-F71E-604BE01B493B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E3C2C7-3720-BE0A-436D-8E7271B7CC54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2F4DE-41F8-9C93-11B2-1218E06119C5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عملیات خاکبرداری و خاکریزی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7C7200-0776-2924-11BE-8D6F292B2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11" y="938767"/>
            <a:ext cx="4447822" cy="3119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CF9358-0669-3992-82F5-AB7857D0A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1" y="950360"/>
            <a:ext cx="4456870" cy="3108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836AD-4A34-7D93-8F3E-2704EAE76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11" y="4255336"/>
            <a:ext cx="4447822" cy="2552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5B80C7-D009-1F2D-524E-84539204A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2" y="4266928"/>
            <a:ext cx="4456869" cy="25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E0E1E6-5B97-D286-980E-523ACB11777B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AA2589-0A88-7070-B671-A06C0E9FF3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F36EF4-13A2-07B9-EC11-5FC3EC9ECA5E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8E186E-742E-57D5-13BE-185204FDC95D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7B6B97-7D8C-BAEE-A597-015696347E52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885BEA7-90DA-5505-2D74-9515CE4A5D3E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D69698-82C4-3AB5-29C7-FD532255654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E8620B-3B24-5DCD-D7DA-5D760531FE6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BF5A4-C7DF-756E-6414-642916AF0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44" y="795907"/>
            <a:ext cx="4196439" cy="296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443F1-1A3A-AB45-BB72-443A00DFC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6" y="3898007"/>
            <a:ext cx="3769894" cy="2827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339BD-0361-8D97-3E1B-9FFB9BB85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7" t="26119" r="10704" b="22667"/>
          <a:stretch/>
        </p:blipFill>
        <p:spPr>
          <a:xfrm>
            <a:off x="4573914" y="795907"/>
            <a:ext cx="4588861" cy="2982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61A33A-B482-7AE5-38DC-563C9120D318}"/>
              </a:ext>
            </a:extLst>
          </p:cNvPr>
          <p:cNvSpPr txBox="1"/>
          <p:nvPr/>
        </p:nvSpPr>
        <p:spPr>
          <a:xfrm>
            <a:off x="4557593" y="5111662"/>
            <a:ext cx="4514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>
                <a:cs typeface="B Titr" panose="00000700000000000000" pitchFamily="2" charset="-78"/>
              </a:rPr>
              <a:t>عملیات نصب سیستم های تولید مصالح و باسکول</a:t>
            </a:r>
          </a:p>
        </p:txBody>
      </p:sp>
    </p:spTree>
    <p:extLst>
      <p:ext uri="{BB962C8B-B14F-4D97-AF65-F5344CB8AC3E}">
        <p14:creationId xmlns:p14="http://schemas.microsoft.com/office/powerpoint/2010/main" val="173512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AF5FC5-1803-10D8-5705-BAA41611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9" y="4163954"/>
            <a:ext cx="4070953" cy="226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E9E9DF-AD86-B645-0900-AD33803DF304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A61D20-4652-F6BA-7F79-A54958432EC7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4D89FA-B45B-B1AD-3BAA-186BBBD0496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E9B79-30F2-DA3B-42E1-8F9B5AF65C69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287267-2E60-FA7D-F4A4-3E0079EF4CDF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C86F1F-2AAF-2932-B4CA-A0AEF0B0DDA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B6191-7626-38BD-54E5-5FC08520A936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1A4391-074E-C191-E036-58E2AF25D98E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2325B-C687-4EDB-E086-42AE8E548C44}"/>
              </a:ext>
            </a:extLst>
          </p:cNvPr>
          <p:cNvSpPr txBox="1"/>
          <p:nvPr/>
        </p:nvSpPr>
        <p:spPr>
          <a:xfrm>
            <a:off x="526879" y="280502"/>
            <a:ext cx="83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بازدیدهای انجام شده از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ABC7F6F-0693-DD54-4CF9-69AFC3D20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89"/>
          <a:stretch/>
        </p:blipFill>
        <p:spPr>
          <a:xfrm>
            <a:off x="4800599" y="4163954"/>
            <a:ext cx="4070953" cy="2250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7616F7-9B9B-75C6-F4DE-813D7B329B12}"/>
              </a:ext>
            </a:extLst>
          </p:cNvPr>
          <p:cNvSpPr/>
          <p:nvPr/>
        </p:nvSpPr>
        <p:spPr>
          <a:xfrm>
            <a:off x="6915150" y="6092407"/>
            <a:ext cx="195640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بازدید فرمانده سپاه قاین 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11DF12-50B6-02C8-B2CE-7AD24405D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001027"/>
            <a:ext cx="4070954" cy="2616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795E23-648E-A8E2-56F5-22E2311DE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7" y="1058777"/>
            <a:ext cx="4109006" cy="24063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D3F8C7-8D4C-1B5D-A3F7-A9DEF0E6ED0E}"/>
              </a:ext>
            </a:extLst>
          </p:cNvPr>
          <p:cNvSpPr/>
          <p:nvPr/>
        </p:nvSpPr>
        <p:spPr>
          <a:xfrm>
            <a:off x="1366787" y="3626795"/>
            <a:ext cx="236274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بازدید استاندار و فرماندار محترم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EAE179-42CB-6683-F93E-4D57864A0439}"/>
              </a:ext>
            </a:extLst>
          </p:cNvPr>
          <p:cNvSpPr/>
          <p:nvPr/>
        </p:nvSpPr>
        <p:spPr>
          <a:xfrm>
            <a:off x="5575884" y="3750959"/>
            <a:ext cx="252038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Yekan" panose="00000400000000000000" pitchFamily="2" charset="-78"/>
              </a:rPr>
              <a:t>بازدید جناب آقای مهندس خطیبی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815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0EEE4-CC39-D1CF-0C6B-2A16433C3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43"/>
          <a:stretch/>
        </p:blipFill>
        <p:spPr>
          <a:xfrm>
            <a:off x="5238497" y="822022"/>
            <a:ext cx="3291840" cy="1986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026A9-BAD7-1403-C50A-2003BAB93A07}"/>
              </a:ext>
            </a:extLst>
          </p:cNvPr>
          <p:cNvSpPr/>
          <p:nvPr/>
        </p:nvSpPr>
        <p:spPr>
          <a:xfrm>
            <a:off x="5392497" y="2990253"/>
            <a:ext cx="3023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جلسات دوره ای جناب  مهندس ساداتی نژاد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EA37398-554F-D2EE-A88E-72C2ACB1E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97" y="3567098"/>
            <a:ext cx="3291840" cy="246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9AB9C8-02C4-53C4-33EF-09B76C2F8C55}"/>
              </a:ext>
            </a:extLst>
          </p:cNvPr>
          <p:cNvSpPr/>
          <p:nvPr/>
        </p:nvSpPr>
        <p:spPr>
          <a:xfrm>
            <a:off x="5384933" y="6169949"/>
            <a:ext cx="329184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جلسه با امام جمعه شهرستان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3FB642-BD9E-5545-C336-E4D69AB68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89"/>
          <a:stretch/>
        </p:blipFill>
        <p:spPr>
          <a:xfrm>
            <a:off x="1053197" y="822022"/>
            <a:ext cx="3428492" cy="2009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621159-0429-2D7E-5D17-23CD904D8D41}"/>
              </a:ext>
            </a:extLst>
          </p:cNvPr>
          <p:cNvSpPr/>
          <p:nvPr/>
        </p:nvSpPr>
        <p:spPr>
          <a:xfrm>
            <a:off x="1751371" y="2882531"/>
            <a:ext cx="1686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بازدید فرمانده سپاه </a:t>
            </a:r>
          </a:p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انصارالرضا قاین 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E7FDC-1ACA-CEED-6F78-4978067D6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96" y="3680178"/>
            <a:ext cx="3428493" cy="235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3DD939-1AB0-23CB-44A0-48D8F2F7FCA8}"/>
              </a:ext>
            </a:extLst>
          </p:cNvPr>
          <p:cNvSpPr/>
          <p:nvPr/>
        </p:nvSpPr>
        <p:spPr>
          <a:xfrm>
            <a:off x="1228275" y="6169948"/>
            <a:ext cx="273317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جلسه آشنایی با دادستان شهرستان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86D369-22BA-468E-F8A4-907F80E0BA60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CC0C05-D23A-D94F-F6FE-6C1C2B2D6CEC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24125D-9311-63BD-070B-9220881519FA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EF47E2-9FE2-51C5-197C-3955A7CF3D9D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610D4D-CC2B-1B95-9867-E0BEAF8394F3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2E3576-A3D2-2154-F65C-1E15E8679F5A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13A54C-6BF6-BDE8-9027-290542A80E95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35C299-4D9E-894C-FFA0-D9A8D0F4238C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9153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7CB780-1156-C491-F725-F755A2F7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95" y="684400"/>
            <a:ext cx="3648879" cy="218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BE4409-F7EF-3C70-2AEE-28ACD0A98E08}"/>
              </a:ext>
            </a:extLst>
          </p:cNvPr>
          <p:cNvSpPr/>
          <p:nvPr/>
        </p:nvSpPr>
        <p:spPr>
          <a:xfrm>
            <a:off x="4930895" y="3022736"/>
            <a:ext cx="36488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rPr>
              <a:t>جلسه با شهردار شهرستان قاین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Zar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A314C-F3CB-6644-1417-C931AE63A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895" y="3581400"/>
            <a:ext cx="3685455" cy="2086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672519-9A49-B63E-E4C6-7CFCC635E4BA}"/>
              </a:ext>
            </a:extLst>
          </p:cNvPr>
          <p:cNvSpPr txBox="1">
            <a:spLocks/>
          </p:cNvSpPr>
          <p:nvPr/>
        </p:nvSpPr>
        <p:spPr>
          <a:xfrm>
            <a:off x="4930895" y="5807843"/>
            <a:ext cx="3685455" cy="3474720"/>
          </a:xfr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defRPr>
            </a:lvl1pPr>
          </a:lstStyle>
          <a:p>
            <a:r>
              <a:rPr lang="fa-IR" dirty="0"/>
              <a:t>حضور در جلسه موانع و مشکلات پروژه راه آهن </a:t>
            </a:r>
          </a:p>
          <a:p>
            <a:r>
              <a:rPr lang="fa-IR" dirty="0"/>
              <a:t>خراسان جنوبی در استانداری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F001C7-375E-482E-EBDE-839357895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43" t="1" b="28047"/>
          <a:stretch/>
        </p:blipFill>
        <p:spPr>
          <a:xfrm flipH="1">
            <a:off x="1008845" y="684401"/>
            <a:ext cx="3648879" cy="218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8B70D2-595C-FC2C-3260-06091C144532}"/>
              </a:ext>
            </a:extLst>
          </p:cNvPr>
          <p:cNvSpPr/>
          <p:nvPr/>
        </p:nvSpPr>
        <p:spPr>
          <a:xfrm>
            <a:off x="1008844" y="3019292"/>
            <a:ext cx="36488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rPr>
              <a:t>بازدید مدیرکل راه و شهرسازی خراسان جنوبی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Zar" panose="00000400000000000000" pitchFamily="2" charset="-7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BFAD8D-DD9A-B67E-53A7-67AA408D7A79}"/>
              </a:ext>
            </a:extLst>
          </p:cNvPr>
          <p:cNvSpPr txBox="1">
            <a:spLocks/>
          </p:cNvSpPr>
          <p:nvPr/>
        </p:nvSpPr>
        <p:spPr>
          <a:xfrm>
            <a:off x="1008843" y="5785972"/>
            <a:ext cx="3648879" cy="2011680"/>
          </a:xfr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Zar" panose="00000400000000000000" pitchFamily="2" charset="-78"/>
              </a:defRPr>
            </a:lvl1pPr>
          </a:lstStyle>
          <a:p>
            <a:r>
              <a:rPr lang="fa-IR" dirty="0"/>
              <a:t>جلسه با شورای روستاها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F3D158-41C7-112B-FE52-88B1339214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441" b="6041"/>
          <a:stretch/>
        </p:blipFill>
        <p:spPr>
          <a:xfrm>
            <a:off x="1008845" y="3581400"/>
            <a:ext cx="3648879" cy="2086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CE520B-0B73-606F-3FE2-CE302D019512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78F831-54EE-2ACD-FE49-047EB94C87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BC1ACB-0DE0-8162-78A8-3CCB4D22313C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339516-9B4A-60B3-511B-C1A31DE131EB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4113A3-5264-D1FF-F014-56D51B1F0869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ADCE8E-6CF6-95EB-D1F5-5A587C7017D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پرسنل و ماشین آلات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DEE57C-2A9E-9388-A6F8-F56065362419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D97E64-BB0C-F7C2-9730-BAD9693022F3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تصاویر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2455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37C1-D51F-799F-1DFB-995BDA15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43468"/>
            <a:ext cx="10593388" cy="5350932"/>
          </a:xfrm>
        </p:spPr>
        <p:txBody>
          <a:bodyPr>
            <a:normAutofit/>
          </a:bodyPr>
          <a:lstStyle/>
          <a:p>
            <a:pPr algn="ctr"/>
            <a:r>
              <a:rPr lang="fa-IR" sz="11500" dirty="0">
                <a:cs typeface="B Titr" panose="00000700000000000000" pitchFamily="2" charset="-78"/>
              </a:rPr>
              <a:t>پایان</a:t>
            </a:r>
            <a:endParaRPr lang="en-US" sz="115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3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شرکت ساخت و توسعه زیر بناهای حمل و نقل کشور - هفتمین نمایشگاه حمل ...">
            <a:extLst>
              <a:ext uri="{FF2B5EF4-FFF2-40B4-BE49-F238E27FC236}">
                <a16:creationId xmlns:a16="http://schemas.microsoft.com/office/drawing/2014/main" id="{6741D69F-46C3-EAFE-E6F7-BC1CB18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731" y="786902"/>
            <a:ext cx="3092450" cy="30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BC7297-B4BB-07D4-C536-93ADC91E5101}"/>
              </a:ext>
            </a:extLst>
          </p:cNvPr>
          <p:cNvSpPr/>
          <p:nvPr/>
        </p:nvSpPr>
        <p:spPr>
          <a:xfrm>
            <a:off x="8475189" y="259852"/>
            <a:ext cx="1981633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وزارت راه و شهرسازی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F36EE4-0629-60CE-1FD4-57C452467441}"/>
              </a:ext>
            </a:extLst>
          </p:cNvPr>
          <p:cNvSpPr/>
          <p:nvPr/>
        </p:nvSpPr>
        <p:spPr>
          <a:xfrm>
            <a:off x="8860898" y="3899691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Titr" panose="00000700000000000000" pitchFamily="2" charset="-78"/>
              </a:rPr>
              <a:t>عنوان پروژه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39DF4-2416-3C12-DF58-A20E853D6756}"/>
              </a:ext>
            </a:extLst>
          </p:cNvPr>
          <p:cNvSpPr txBox="1"/>
          <p:nvPr/>
        </p:nvSpPr>
        <p:spPr>
          <a:xfrm>
            <a:off x="7104607" y="4559269"/>
            <a:ext cx="4969105" cy="165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None/>
            </a:pPr>
            <a:r>
              <a:rPr lang="fa-IR" b="1" dirty="0">
                <a:cs typeface="B Zar" panose="00000400000000000000" pitchFamily="2" charset="-78"/>
              </a:rPr>
              <a:t>زیرسازی قطعه 20 طرح راه‌آهن زاهدان -  زابل - بیرجند - مشهد </a:t>
            </a:r>
          </a:p>
          <a:p>
            <a:pPr marL="36900" indent="0" algn="ctr">
              <a:buNone/>
            </a:pPr>
            <a:endParaRPr lang="fa-IR" sz="1600" b="1" dirty="0">
              <a:cs typeface="B Zar" panose="00000400000000000000" pitchFamily="2" charset="-78"/>
            </a:endParaRPr>
          </a:p>
          <a:p>
            <a:pPr marL="36900" indent="0" algn="ctr">
              <a:buNone/>
            </a:pPr>
            <a:r>
              <a:rPr lang="fa-IR" b="1" dirty="0">
                <a:cs typeface="B Zar" panose="00000400000000000000" pitchFamily="2" charset="-78"/>
              </a:rPr>
              <a:t>از کیلومتر 000+707 تا کیلومتر 000+740</a:t>
            </a:r>
            <a:endParaRPr lang="en-US" b="1" dirty="0">
              <a:cs typeface="B Zar" panose="00000400000000000000" pitchFamily="2" charset="-78"/>
            </a:endParaRPr>
          </a:p>
          <a:p>
            <a:pPr algn="ctr" rtl="1">
              <a:lnSpc>
                <a:spcPct val="200000"/>
              </a:lnSpc>
            </a:pPr>
            <a:endParaRPr lang="fa-IR" dirty="0">
              <a:solidFill>
                <a:srgbClr val="1E3346"/>
              </a:solidFill>
              <a:latin typeface="Kalameh" pitchFamily="2" charset="-78"/>
              <a:cs typeface="B Zar" panose="00000400000000000000" pitchFamily="2" charset="-78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51DE26A-472B-0F65-B3CB-09A2C4A8E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94888"/>
              </p:ext>
            </p:extLst>
          </p:nvPr>
        </p:nvGraphicFramePr>
        <p:xfrm>
          <a:off x="3893078" y="518004"/>
          <a:ext cx="2831473" cy="2373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3183CC1A-188F-D2E0-182E-4BDEFC5B52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4" y="193065"/>
            <a:ext cx="2861193" cy="2826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خانه - مهندسین مشاور پل‌رود">
            <a:extLst>
              <a:ext uri="{FF2B5EF4-FFF2-40B4-BE49-F238E27FC236}">
                <a16:creationId xmlns:a16="http://schemas.microsoft.com/office/drawing/2014/main" id="{09E71624-6FB9-F355-EA8C-5D7106301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44" y="4411907"/>
            <a:ext cx="981898" cy="100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مهندسین مشاور رهاب - انجمن اپک">
            <a:extLst>
              <a:ext uri="{FF2B5EF4-FFF2-40B4-BE49-F238E27FC236}">
                <a16:creationId xmlns:a16="http://schemas.microsoft.com/office/drawing/2014/main" id="{02179A6D-D12D-404C-F4EF-302B8BC91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38" y="4535047"/>
            <a:ext cx="1115401" cy="82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شرکت توسعه راههای پارس - گروه بین‌المللی آباد راهان پارس">
            <a:extLst>
              <a:ext uri="{FF2B5EF4-FFF2-40B4-BE49-F238E27FC236}">
                <a16:creationId xmlns:a16="http://schemas.microsoft.com/office/drawing/2014/main" id="{687E027A-3080-F855-7B54-D0F09049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8" y="4320641"/>
            <a:ext cx="1187592" cy="118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330E2F-0D66-2039-1BFE-66EE2891FDD3}"/>
              </a:ext>
            </a:extLst>
          </p:cNvPr>
          <p:cNvSpPr txBox="1">
            <a:spLocks/>
          </p:cNvSpPr>
          <p:nvPr/>
        </p:nvSpPr>
        <p:spPr>
          <a:xfrm>
            <a:off x="3155576" y="3899691"/>
            <a:ext cx="1165495" cy="2915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مشاور نظارت 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F709A4-6A6C-2DBB-2785-F66881D835AD}"/>
              </a:ext>
            </a:extLst>
          </p:cNvPr>
          <p:cNvSpPr txBox="1">
            <a:spLocks/>
          </p:cNvSpPr>
          <p:nvPr/>
        </p:nvSpPr>
        <p:spPr>
          <a:xfrm>
            <a:off x="2426494" y="5553527"/>
            <a:ext cx="1864163" cy="377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مهندسین مشاور رهاب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9A9DE65-78D1-62C6-F678-660CC1780406}"/>
              </a:ext>
            </a:extLst>
          </p:cNvPr>
          <p:cNvSpPr txBox="1">
            <a:spLocks/>
          </p:cNvSpPr>
          <p:nvPr/>
        </p:nvSpPr>
        <p:spPr>
          <a:xfrm>
            <a:off x="894761" y="3899691"/>
            <a:ext cx="1165495" cy="2915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پیمانکار: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BE15B2-5BC3-03B7-C1F0-0FF671D0547A}"/>
              </a:ext>
            </a:extLst>
          </p:cNvPr>
          <p:cNvSpPr txBox="1">
            <a:spLocks/>
          </p:cNvSpPr>
          <p:nvPr/>
        </p:nvSpPr>
        <p:spPr>
          <a:xfrm>
            <a:off x="255938" y="5553371"/>
            <a:ext cx="2013011" cy="3772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شرکت توسعه راههای پارس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186DA64-9B27-806F-FD35-B30ED5BEE4DF}"/>
              </a:ext>
            </a:extLst>
          </p:cNvPr>
          <p:cNvSpPr txBox="1">
            <a:spLocks/>
          </p:cNvSpPr>
          <p:nvPr/>
        </p:nvSpPr>
        <p:spPr>
          <a:xfrm>
            <a:off x="5283190" y="3899691"/>
            <a:ext cx="1165495" cy="2915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1400" dirty="0">
                <a:cs typeface="B Titr" panose="00000700000000000000" pitchFamily="2" charset="-78"/>
              </a:rPr>
              <a:t>مشاور طراح :</a:t>
            </a:r>
            <a:endParaRPr lang="fa-IR" sz="1400" dirty="0">
              <a:cs typeface="B Yekan" panose="00000400000000000000" pitchFamily="2" charset="-78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FB7D025-965F-A4A8-6FA6-2B1A83E4A754}"/>
              </a:ext>
            </a:extLst>
          </p:cNvPr>
          <p:cNvSpPr txBox="1">
            <a:spLocks/>
          </p:cNvSpPr>
          <p:nvPr/>
        </p:nvSpPr>
        <p:spPr>
          <a:xfrm>
            <a:off x="4530750" y="5551244"/>
            <a:ext cx="1864163" cy="377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1500" dirty="0">
                <a:cs typeface="B Yekan" panose="00000400000000000000" pitchFamily="2" charset="-78"/>
              </a:rPr>
              <a:t>مهندسین مشاور پل رود</a:t>
            </a:r>
          </a:p>
        </p:txBody>
      </p:sp>
    </p:spTree>
    <p:extLst>
      <p:ext uri="{BB962C8B-B14F-4D97-AF65-F5344CB8AC3E}">
        <p14:creationId xmlns:p14="http://schemas.microsoft.com/office/powerpoint/2010/main" val="40664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D7C9-B0E4-A0E2-D49D-2AA897B0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FF2E7-D719-DCD1-8655-D26F2B7A9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B987A-79C7-FCD9-29F8-928CFDBE3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1191" r="23425" b="2646"/>
          <a:stretch/>
        </p:blipFill>
        <p:spPr>
          <a:xfrm rot="5400000">
            <a:off x="2630404" y="-2703596"/>
            <a:ext cx="6931192" cy="1219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36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BFF202-639A-5BFB-ADED-C4A6DAB0FA62}"/>
              </a:ext>
            </a:extLst>
          </p:cNvPr>
          <p:cNvGrpSpPr/>
          <p:nvPr/>
        </p:nvGrpSpPr>
        <p:grpSpPr>
          <a:xfrm>
            <a:off x="4993390" y="383200"/>
            <a:ext cx="4011675" cy="2859656"/>
            <a:chOff x="894337" y="400610"/>
            <a:chExt cx="4011675" cy="28596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8CA6D3E-EEE1-FEF1-FCE8-88DF37D9B0B4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40" name="Rectangle: Top Corners Rounded 39">
                <a:extLst>
                  <a:ext uri="{FF2B5EF4-FFF2-40B4-BE49-F238E27FC236}">
                    <a16:creationId xmlns:a16="http://schemas.microsoft.com/office/drawing/2014/main" id="{5E5AA657-5778-537B-7AC7-AD41A8C3EA80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: Top Corners Rounded 4">
                <a:extLst>
                  <a:ext uri="{FF2B5EF4-FFF2-40B4-BE49-F238E27FC236}">
                    <a16:creationId xmlns:a16="http://schemas.microsoft.com/office/drawing/2014/main" id="{8B5E2202-85A1-8FD8-D2A2-BB317A99B02B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کارفرما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ctr" rtl="1">
                  <a:lnSpc>
                    <a:spcPct val="150000"/>
                  </a:lnSpc>
                </a:pPr>
                <a:r>
                  <a:rPr lang="fa-IR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وزارت راه و شهرسازی -  شرکت ساخت و توسعه زیربناهای حمل و نقل کشور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6FB8B5E-FE00-47C1-638D-150C874C411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A665CFB-54CF-52BA-ADD7-1D3983B25A16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A08AC6-0801-769C-635B-B57937E7EE77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DA9FE7-7EDF-A76B-8F9F-62AF10E78D33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6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318BDC0-D6FA-B542-6CD4-D69F2CD0C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706" y="2227419"/>
            <a:ext cx="822960" cy="822960"/>
          </a:xfrm>
          <a:prstGeom prst="rect">
            <a:avLst/>
          </a:prstGeom>
          <a:noFill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85833D8-0AC4-FFA1-F088-CABDE9B7B395}"/>
              </a:ext>
            </a:extLst>
          </p:cNvPr>
          <p:cNvGrpSpPr/>
          <p:nvPr/>
        </p:nvGrpSpPr>
        <p:grpSpPr>
          <a:xfrm>
            <a:off x="627309" y="400610"/>
            <a:ext cx="4011675" cy="2859656"/>
            <a:chOff x="894337" y="400610"/>
            <a:chExt cx="4011675" cy="28596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A361AF-5E5A-D9F9-D642-0924014D9D7F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33" name="Rectangle: Top Corners Rounded 32">
                <a:extLst>
                  <a:ext uri="{FF2B5EF4-FFF2-40B4-BE49-F238E27FC236}">
                    <a16:creationId xmlns:a16="http://schemas.microsoft.com/office/drawing/2014/main" id="{A02C9C75-3E38-7CA9-0690-E552D4964E47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ectangle: Top Corners Rounded 4">
                <a:extLst>
                  <a:ext uri="{FF2B5EF4-FFF2-40B4-BE49-F238E27FC236}">
                    <a16:creationId xmlns:a16="http://schemas.microsoft.com/office/drawing/2014/main" id="{AF098151-9184-5DA3-AEB5-D70CAC6C4D52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en-US" sz="1400" kern="12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en-US" sz="1400" kern="1200" dirty="0">
                    <a:cs typeface="B Titr" panose="00000700000000000000" pitchFamily="2" charset="-78"/>
                  </a:rPr>
                  <a:t> 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مشاور نظارت 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marL="228600" lvl="1" indent="-228600" algn="ctr" defTabSz="8890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None/>
                </a:pPr>
                <a:r>
                  <a:rPr lang="en-US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  </a:t>
                </a:r>
                <a:r>
                  <a:rPr lang="fa-IR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مهندسین مشاور رهاب</a:t>
                </a:r>
                <a:endParaRPr lang="en-US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F129B2-68D3-0E48-C339-B6B80802BE9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7C5C8A7-1861-C712-128F-72E4C6DFA2AC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27D068-A2D5-558B-B9F7-CC7ACEDBFE85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1C0BA21-306D-80B0-438E-6C6EA08ABCDD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39C460-D2F8-F0EF-D917-A7F9EBAF4A88}"/>
              </a:ext>
            </a:extLst>
          </p:cNvPr>
          <p:cNvGrpSpPr/>
          <p:nvPr/>
        </p:nvGrpSpPr>
        <p:grpSpPr>
          <a:xfrm>
            <a:off x="5022241" y="3570747"/>
            <a:ext cx="4011675" cy="2859656"/>
            <a:chOff x="894337" y="400610"/>
            <a:chExt cx="4011675" cy="28596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655909-4CC3-6F83-9012-1DD3B3BDDD27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500BCF5E-BA56-B096-2586-53DB4759DC42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ectangle: Top Corners Rounded 4">
                <a:extLst>
                  <a:ext uri="{FF2B5EF4-FFF2-40B4-BE49-F238E27FC236}">
                    <a16:creationId xmlns:a16="http://schemas.microsoft.com/office/drawing/2014/main" id="{232E1D6C-F3DF-6D3F-E130-25B1488BF37E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مشاور طراح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ctr" rtl="1">
                  <a:lnSpc>
                    <a:spcPct val="150000"/>
                  </a:lnSpc>
                </a:pPr>
                <a:r>
                  <a:rPr lang="en-US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 </a:t>
                </a:r>
                <a:r>
                  <a:rPr lang="fa-IR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مهندسین مشاور پل رود</a:t>
                </a:r>
                <a:endParaRPr lang="fa-IR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79BA3C-E9FE-8896-B111-30BB7BFCD1C8}"/>
                </a:ext>
              </a:extLst>
            </p:cNvPr>
            <p:cNvGrpSpPr/>
            <p:nvPr/>
          </p:nvGrpSpPr>
          <p:grpSpPr>
            <a:xfrm>
              <a:off x="894337" y="2295392"/>
              <a:ext cx="3439513" cy="814756"/>
              <a:chOff x="948493" y="1897917"/>
              <a:chExt cx="3439513" cy="81475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7D855C-470A-F627-9C12-3EFEAFFDB925}"/>
                  </a:ext>
                </a:extLst>
              </p:cNvPr>
              <p:cNvSpPr/>
              <p:nvPr/>
            </p:nvSpPr>
            <p:spPr>
              <a:xfrm>
                <a:off x="948493" y="1897917"/>
                <a:ext cx="3439513" cy="814756"/>
              </a:xfrm>
              <a:prstGeom prst="rect">
                <a:avLst/>
              </a:prstGeom>
              <a:solidFill>
                <a:schemeClr val="accen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25A1D6-B636-6ECF-1A2D-7F493190440E}"/>
                  </a:ext>
                </a:extLst>
              </p:cNvPr>
              <p:cNvSpPr txBox="1"/>
              <p:nvPr/>
            </p:nvSpPr>
            <p:spPr>
              <a:xfrm>
                <a:off x="948493" y="1897917"/>
                <a:ext cx="2422192" cy="814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980" tIns="0" rIns="73660" bIns="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800" kern="12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7D26D9-9A29-A867-14A7-6BD6C0819B37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Picture 2" descr="مهندسین مشاور رهاب - انجمن اپک">
            <a:extLst>
              <a:ext uri="{FF2B5EF4-FFF2-40B4-BE49-F238E27FC236}">
                <a16:creationId xmlns:a16="http://schemas.microsoft.com/office/drawing/2014/main" id="{C220DA69-CADC-551E-F533-80AB347C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040" y="2328626"/>
            <a:ext cx="868359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C1D71-732E-1A05-459E-D9F0B8688750}"/>
              </a:ext>
            </a:extLst>
          </p:cNvPr>
          <p:cNvGrpSpPr/>
          <p:nvPr/>
        </p:nvGrpSpPr>
        <p:grpSpPr>
          <a:xfrm>
            <a:off x="627309" y="3576041"/>
            <a:ext cx="4011675" cy="2859656"/>
            <a:chOff x="894337" y="400610"/>
            <a:chExt cx="4011675" cy="285965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3C02DE-8123-7493-563E-D2F4154BF2F3}"/>
                </a:ext>
              </a:extLst>
            </p:cNvPr>
            <p:cNvGrpSpPr/>
            <p:nvPr/>
          </p:nvGrpSpPr>
          <p:grpSpPr>
            <a:xfrm>
              <a:off x="894337" y="400610"/>
              <a:ext cx="3439513" cy="1894781"/>
              <a:chOff x="948493" y="3135"/>
              <a:chExt cx="3439513" cy="1894781"/>
            </a:xfrm>
          </p:grpSpPr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01E5F1FB-DD5B-324F-EAA7-7D7E71637538}"/>
                  </a:ext>
                </a:extLst>
              </p:cNvPr>
              <p:cNvSpPr/>
              <p:nvPr/>
            </p:nvSpPr>
            <p:spPr>
              <a:xfrm>
                <a:off x="948493" y="3135"/>
                <a:ext cx="3439513" cy="189478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Rectangle: Top Corners Rounded 4">
                <a:extLst>
                  <a:ext uri="{FF2B5EF4-FFF2-40B4-BE49-F238E27FC236}">
                    <a16:creationId xmlns:a16="http://schemas.microsoft.com/office/drawing/2014/main" id="{72F75E56-DBE3-A4C1-353E-74E1A3696BC2}"/>
                  </a:ext>
                </a:extLst>
              </p:cNvPr>
              <p:cNvSpPr txBox="1"/>
              <p:nvPr/>
            </p:nvSpPr>
            <p:spPr>
              <a:xfrm>
                <a:off x="992890" y="47532"/>
                <a:ext cx="3350719" cy="18503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780" tIns="53340" rIns="17780" bIns="17780" numCol="1" spcCol="1270" anchor="t" anchorCtr="0">
                <a:noAutofit/>
              </a:bodyPr>
              <a:lstStyle/>
              <a:p>
                <a:pPr marL="114300" lvl="1" indent="-114300" algn="r" defTabSz="622300" rtl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endParaRPr lang="fa-IR" sz="1400" dirty="0">
                  <a:cs typeface="B Titr" panose="00000700000000000000" pitchFamily="2" charset="-78"/>
                </a:endParaRPr>
              </a:p>
              <a:p>
                <a:pPr marL="114300" lvl="1" indent="-114300" algn="r" defTabSz="622300" rtl="1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None/>
                </a:pPr>
                <a:r>
                  <a:rPr lang="fa-IR" sz="14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پیمانکار</a:t>
                </a:r>
                <a:r>
                  <a:rPr lang="fa-IR" sz="1400" kern="1200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:</a:t>
                </a:r>
                <a:endParaRPr lang="en-US" sz="1400" kern="1200" dirty="0">
                  <a:solidFill>
                    <a:srgbClr val="002060"/>
                  </a:solidFill>
                  <a:cs typeface="B Titr" panose="00000700000000000000" pitchFamily="2" charset="-78"/>
                </a:endParaRPr>
              </a:p>
              <a:p>
                <a:pPr algn="ctr" rtl="1">
                  <a:lnSpc>
                    <a:spcPct val="150000"/>
                  </a:lnSpc>
                </a:pPr>
                <a:r>
                  <a:rPr lang="fa-IR" dirty="0">
                    <a:solidFill>
                      <a:srgbClr val="002060"/>
                    </a:solidFill>
                    <a:cs typeface="B Titr" panose="00000700000000000000" pitchFamily="2" charset="-78"/>
                  </a:rPr>
                  <a:t>شرکت توسعه راه های پارس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50F4AF-6ECA-BBEF-C458-2B9050E6FA25}"/>
                </a:ext>
              </a:extLst>
            </p:cNvPr>
            <p:cNvSpPr/>
            <p:nvPr/>
          </p:nvSpPr>
          <p:spPr>
            <a:xfrm>
              <a:off x="894337" y="2295392"/>
              <a:ext cx="3439513" cy="814756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5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FEAD90-0024-0B58-850B-3C57A85004D7}"/>
                </a:ext>
              </a:extLst>
            </p:cNvPr>
            <p:cNvSpPr/>
            <p:nvPr/>
          </p:nvSpPr>
          <p:spPr>
            <a:xfrm>
              <a:off x="3717292" y="2071546"/>
              <a:ext cx="1188720" cy="118872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E3346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  <p:pic>
        <p:nvPicPr>
          <p:cNvPr id="11" name="Picture 2" descr="شرکت توسعه راههای پارس - گروه بین‌المللی آباد راهان پارس">
            <a:extLst>
              <a:ext uri="{FF2B5EF4-FFF2-40B4-BE49-F238E27FC236}">
                <a16:creationId xmlns:a16="http://schemas.microsoft.com/office/drawing/2014/main" id="{523C419E-1648-F0A8-C78D-DCACEF29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03" y="5321322"/>
            <a:ext cx="1029441" cy="102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خانه - مهندسین مشاور پل‌رود">
            <a:extLst>
              <a:ext uri="{FF2B5EF4-FFF2-40B4-BE49-F238E27FC236}">
                <a16:creationId xmlns:a16="http://schemas.microsoft.com/office/drawing/2014/main" id="{472CBF13-6F44-B46B-5D6C-28AC0B16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551" y="5465528"/>
            <a:ext cx="706704" cy="7232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DEE0F8-59C5-796C-5976-4C56E2D953E8}"/>
              </a:ext>
            </a:extLst>
          </p:cNvPr>
          <p:cNvSpPr/>
          <p:nvPr/>
        </p:nvSpPr>
        <p:spPr>
          <a:xfrm>
            <a:off x="9359471" y="217394"/>
            <a:ext cx="2286000" cy="6167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ارکان طرح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1E188BD-CA5B-41CE-E8F6-6A64DBB1B8A5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2280509-AC03-2AC1-E407-DC720C8CD093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8FC976-66D3-5A25-991B-0DE0BF59B53F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06F1778-D1C4-93ED-9136-3869F75159E2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73CAEF0-3082-F149-6C79-99EF79A34B7F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B81F97D-9952-E258-814B-7B71176DC655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1DDD77C-C7DF-4F03-741C-F8AAF257A9BC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31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C9AA05-A20E-F98D-52C0-79E4DA1C94B2}"/>
              </a:ext>
            </a:extLst>
          </p:cNvPr>
          <p:cNvSpPr/>
          <p:nvPr/>
        </p:nvSpPr>
        <p:spPr>
          <a:xfrm>
            <a:off x="6457951" y="2188579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طول مسیر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D37A713-97F3-DD1D-8B74-E600FCBCD57B}"/>
              </a:ext>
            </a:extLst>
          </p:cNvPr>
          <p:cNvSpPr/>
          <p:nvPr/>
        </p:nvSpPr>
        <p:spPr>
          <a:xfrm>
            <a:off x="6457951" y="3016517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تعداد ایستگاه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E174109-6AC7-2B25-F87E-B74C82C2A2BA}"/>
              </a:ext>
            </a:extLst>
          </p:cNvPr>
          <p:cNvSpPr/>
          <p:nvPr/>
        </p:nvSpPr>
        <p:spPr>
          <a:xfrm>
            <a:off x="6457951" y="3844450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تعداد ابنیه فنی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018EB43-AD1C-9A42-D10F-1593DDA711AF}"/>
              </a:ext>
            </a:extLst>
          </p:cNvPr>
          <p:cNvSpPr/>
          <p:nvPr/>
        </p:nvSpPr>
        <p:spPr>
          <a:xfrm>
            <a:off x="6457951" y="4670101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تونل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DF69558-6834-83EE-1E06-ACE299F5C3A5}"/>
              </a:ext>
            </a:extLst>
          </p:cNvPr>
          <p:cNvSpPr/>
          <p:nvPr/>
        </p:nvSpPr>
        <p:spPr>
          <a:xfrm>
            <a:off x="6457951" y="532707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موقعیت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AC8AD2C-9EFD-1E6B-23D1-8FA8EF191D74}"/>
              </a:ext>
            </a:extLst>
          </p:cNvPr>
          <p:cNvSpPr/>
          <p:nvPr/>
        </p:nvSpPr>
        <p:spPr>
          <a:xfrm>
            <a:off x="1143000" y="1417904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24 ماه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72CCA0-EEF5-1D25-2F38-C8EBCA331A16}"/>
              </a:ext>
            </a:extLst>
          </p:cNvPr>
          <p:cNvSpPr/>
          <p:nvPr/>
        </p:nvSpPr>
        <p:spPr>
          <a:xfrm>
            <a:off x="6457951" y="5495751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2060"/>
                </a:solidFill>
                <a:cs typeface="B Titr" panose="00000700000000000000" pitchFamily="2" charset="-78"/>
              </a:rPr>
              <a:t>طول پلهای بزرگ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292E6F-A211-84F4-A5A8-9CC692ECABFF}"/>
              </a:ext>
            </a:extLst>
          </p:cNvPr>
          <p:cNvSpPr/>
          <p:nvPr/>
        </p:nvSpPr>
        <p:spPr>
          <a:xfrm>
            <a:off x="1143000" y="5495750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6  دستگاه با مجموع طول  635  متر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98876D-5711-0DE5-6BD5-8567F0CEA91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04799B-503E-DD48-946E-729E19F356E4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002060"/>
                </a:solidFill>
                <a:cs typeface="B Titr" panose="00000700000000000000" pitchFamily="2" charset="-78"/>
              </a:rPr>
              <a:t>سیمای طرح</a:t>
            </a:r>
            <a:endParaRPr lang="en-US" sz="28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7E3341-242A-FC36-4C31-B4D76EA159E7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3597E9-9169-95A7-E041-6C5254E66315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88F82A-0733-F992-FD2D-31C1D09F39F6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B52FB3-9458-F6F3-19E8-E6ADC60F888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7103E5-1445-643E-5EE1-995E6AA8C139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69F209-658C-6663-4BD0-744111766904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23FB03-4B1C-CAB5-824F-DE2156411330}"/>
              </a:ext>
            </a:extLst>
          </p:cNvPr>
          <p:cNvSpPr/>
          <p:nvPr/>
        </p:nvSpPr>
        <p:spPr>
          <a:xfrm>
            <a:off x="6457951" y="1358357"/>
            <a:ext cx="1981200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>
                <a:solidFill>
                  <a:srgbClr val="002060"/>
                </a:solidFill>
                <a:cs typeface="B Titr" panose="00000700000000000000" pitchFamily="2" charset="-78"/>
              </a:rPr>
              <a:t>مدت قرارداد</a:t>
            </a:r>
            <a:endParaRPr lang="fa-IR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4FA66B-DC32-C623-9E86-154C3815D0F7}"/>
              </a:ext>
            </a:extLst>
          </p:cNvPr>
          <p:cNvSpPr/>
          <p:nvPr/>
        </p:nvSpPr>
        <p:spPr>
          <a:xfrm>
            <a:off x="1143000" y="532707"/>
            <a:ext cx="5035676" cy="657225"/>
          </a:xfrm>
          <a:prstGeom prst="roundRect">
            <a:avLst>
              <a:gd name="adj" fmla="val 50000"/>
            </a:avLst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محدوده شهر قاین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F6B245-07F8-0F00-70BA-F09939DE87C8}"/>
              </a:ext>
            </a:extLst>
          </p:cNvPr>
          <p:cNvSpPr/>
          <p:nvPr/>
        </p:nvSpPr>
        <p:spPr>
          <a:xfrm>
            <a:off x="1143000" y="538041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محدوده شهر قاین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592C14-D14F-522F-48F3-7A03ED9500FE}"/>
              </a:ext>
            </a:extLst>
          </p:cNvPr>
          <p:cNvSpPr/>
          <p:nvPr/>
        </p:nvSpPr>
        <p:spPr>
          <a:xfrm>
            <a:off x="1143000" y="2258259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33 کیلومتر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74A1CFF-1988-623F-C0BB-52E06FDEF5CD}"/>
              </a:ext>
            </a:extLst>
          </p:cNvPr>
          <p:cNvSpPr/>
          <p:nvPr/>
        </p:nvSpPr>
        <p:spPr>
          <a:xfrm>
            <a:off x="1143000" y="3051354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2 ایستگاه به طول 2700 متر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E276D-AB77-9E65-9E7F-EE66E37C0221}"/>
              </a:ext>
            </a:extLst>
          </p:cNvPr>
          <p:cNvSpPr/>
          <p:nvPr/>
        </p:nvSpPr>
        <p:spPr>
          <a:xfrm>
            <a:off x="1143000" y="3844449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123 آبرو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6D318FD-93B8-84FF-D9CF-E9B468C9B228}"/>
              </a:ext>
            </a:extLst>
          </p:cNvPr>
          <p:cNvSpPr/>
          <p:nvPr/>
        </p:nvSpPr>
        <p:spPr>
          <a:xfrm>
            <a:off x="1060324" y="4670099"/>
            <a:ext cx="5035676" cy="657225"/>
          </a:xfrm>
          <a:prstGeom prst="roundRect">
            <a:avLst>
              <a:gd name="adj" fmla="val 50000"/>
            </a:avLst>
          </a:prstGeom>
          <a:solidFill>
            <a:schemeClr val="tx1">
              <a:alpha val="40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1 دستگاه به طول 100 متر</a:t>
            </a:r>
          </a:p>
        </p:txBody>
      </p:sp>
    </p:spTree>
    <p:extLst>
      <p:ext uri="{BB962C8B-B14F-4D97-AF65-F5344CB8AC3E}">
        <p14:creationId xmlns:p14="http://schemas.microsoft.com/office/powerpoint/2010/main" val="41520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A47E28-4E00-0B9E-A0CD-F8CAF8E69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195765"/>
              </p:ext>
            </p:extLst>
          </p:nvPr>
        </p:nvGraphicFramePr>
        <p:xfrm>
          <a:off x="488825" y="293875"/>
          <a:ext cx="8493250" cy="6106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828">
                  <a:extLst>
                    <a:ext uri="{9D8B030D-6E8A-4147-A177-3AD203B41FA5}">
                      <a16:colId xmlns:a16="http://schemas.microsoft.com/office/drawing/2014/main" val="4102155389"/>
                    </a:ext>
                  </a:extLst>
                </a:gridCol>
                <a:gridCol w="2364430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2364430">
                  <a:extLst>
                    <a:ext uri="{9D8B030D-6E8A-4147-A177-3AD203B41FA5}">
                      <a16:colId xmlns:a16="http://schemas.microsoft.com/office/drawing/2014/main" val="3976631141"/>
                    </a:ext>
                  </a:extLst>
                </a:gridCol>
                <a:gridCol w="1814562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953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واحد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B Nazanin" panose="00000400000000000000" pitchFamily="2" charset="-78"/>
                          <a:cs typeface="B Titr" panose="00000700000000000000" pitchFamily="2" charset="-78"/>
                        </a:rPr>
                        <a:t>احجام به هنگام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احجام قراردادی</a:t>
                      </a:r>
                      <a:endParaRPr lang="fa-IR" sz="18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فعاليت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732،947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1،607،000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خاكبرداري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1،760،000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919،000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خاکبرداری قرضه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2،200،000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1،726،000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خاکریزی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66000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ريزي درجا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1،300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1،300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پيش ساخته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تن</a:t>
                      </a:r>
                      <a:endParaRPr lang="en-US" sz="1600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Zar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2،050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آرماتور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736246"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مترمربع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93،800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93،800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قالب بندی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FA0A49-42A5-7D9D-6543-290B505CB142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CF306-5399-8A0C-6AF5-16B8535E8FC3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6D3588-14B5-E604-FF09-5C3A1793B942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احجام پروژه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EDDBD3-6B0B-92F4-6DBA-7777B0EF9943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30060C-FB20-7704-D5DC-418F8B37FBEE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131475-DFA5-0364-31BE-4A7449AA3EAB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A3742-BDA3-74B2-6279-9477192574D4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D793F6-C876-0AB4-26D3-F0318F7491DB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350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85935"/>
              </p:ext>
            </p:extLst>
          </p:nvPr>
        </p:nvGraphicFramePr>
        <p:xfrm>
          <a:off x="498764" y="1080474"/>
          <a:ext cx="8595183" cy="540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957">
                  <a:extLst>
                    <a:ext uri="{9D8B030D-6E8A-4147-A177-3AD203B41FA5}">
                      <a16:colId xmlns:a16="http://schemas.microsoft.com/office/drawing/2014/main" val="2883445379"/>
                    </a:ext>
                  </a:extLst>
                </a:gridCol>
                <a:gridCol w="2161766">
                  <a:extLst>
                    <a:ext uri="{9D8B030D-6E8A-4147-A177-3AD203B41FA5}">
                      <a16:colId xmlns:a16="http://schemas.microsoft.com/office/drawing/2014/main" val="4102155389"/>
                    </a:ext>
                  </a:extLst>
                </a:gridCol>
                <a:gridCol w="2485774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1907686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660152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fa-IR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درصد پیشرفت فیزیکی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fa-IR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واحد</a:t>
                      </a:r>
                      <a:endParaRPr lang="en-US" sz="18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مقدار كل اجرا شده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fa-IR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فعاليت</a:t>
                      </a:r>
                      <a:endParaRPr lang="en-US" sz="18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8.5٪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cs typeface="B Titr" panose="00000700000000000000" pitchFamily="2" charset="-78"/>
                        </a:rPr>
                        <a:t>157،000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خاكبرداري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12.1٪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cs typeface="B Titr" panose="00000700000000000000" pitchFamily="2" charset="-78"/>
                        </a:rPr>
                        <a:t>212،000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خاکبرداری قرضه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18.4٪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320،000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خاکریزی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6.3٪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2،870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ريزي درجا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solidFill>
                            <a:srgbClr val="002060"/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-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بتن پيش ساخته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+mn-ea"/>
                          <a:cs typeface="B Titr" panose="00000700000000000000" pitchFamily="2" charset="-78"/>
                        </a:rPr>
                        <a:t>12.9٪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مترمكعب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2،950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پی کنی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66627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cs typeface="B Titr" panose="00000700000000000000" pitchFamily="2" charset="-78"/>
                        </a:rPr>
                        <a:t>2.6 ٪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u="none" strike="noStrike" dirty="0">
                          <a:solidFill>
                            <a:srgbClr val="002060"/>
                          </a:solidFill>
                          <a:effectLst/>
                          <a:cs typeface="B Zar" panose="00000400000000000000" pitchFamily="2" charset="-78"/>
                        </a:rPr>
                        <a:t>مترمربع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2،450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قالب بندی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  <a:tr h="58252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a-IR" sz="20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cs typeface="B Titr" panose="00000700000000000000" pitchFamily="2" charset="-78"/>
                        </a:rPr>
                        <a:t>7.1 ٪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a-IR" sz="20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درصد پیشرفت پروژه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درصد پیشرفت پروژه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Zar" panose="00000400000000000000" pitchFamily="2" charset="-78"/>
                        </a:rPr>
                        <a:t>درصد پیشرفت پروژه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6959657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E0E999-F158-7D69-4107-433BF3F71ED8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7FB053-7608-8757-90FB-2A45D4BA1BB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C88CB4-B6CF-DF6D-FCE9-618226B9A73C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5D194-8A5F-7064-E4CF-EC29A5824CA6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وضعیت موجود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3741E9-9797-EAEA-EB9D-1DEA1FE4126A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FFFDD0-506F-67E2-3420-1B51337AA85E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40A31A-9F46-BD06-EE9A-51B9AB21C623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8C3BB8-7EB1-8921-A36D-FB0D690359A6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C3AD8-3CCF-FBE1-808F-430B46F87AB1}"/>
              </a:ext>
            </a:extLst>
          </p:cNvPr>
          <p:cNvSpPr txBox="1"/>
          <p:nvPr/>
        </p:nvSpPr>
        <p:spPr>
          <a:xfrm>
            <a:off x="488826" y="542925"/>
            <a:ext cx="84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احجام اجرا شده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660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23637A-869B-53AF-0CCA-96ADB4B01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959137"/>
              </p:ext>
            </p:extLst>
          </p:nvPr>
        </p:nvGraphicFramePr>
        <p:xfrm>
          <a:off x="666432" y="1080474"/>
          <a:ext cx="8226425" cy="5320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4B3E0-F0BE-A101-2E1A-A34B98EF95B8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8E55D-DB1D-8144-9D4F-85C82F67EC0D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7D2D46-A602-2F04-07F2-9B72592AD734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ECE3B3-7106-9FEC-C36C-E4A11F51435B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7B3885-28E0-3150-FDE6-90C057AE48FE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>
                <a:solidFill>
                  <a:srgbClr val="002060"/>
                </a:solidFill>
                <a:cs typeface="B Titr" panose="00000700000000000000" pitchFamily="2" charset="-78"/>
              </a:rPr>
              <a:t>تجهیز کارگاه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505C3C-4121-64C1-0E03-B6629B1D631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ماشین آلات و پرسنل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EDC704-0BA1-289A-B7C5-0B3F211B883E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588871-E22F-F5D6-767A-F7B22070ACCA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01044-B0BD-678B-831B-CBEF183F10FD}"/>
              </a:ext>
            </a:extLst>
          </p:cNvPr>
          <p:cNvSpPr txBox="1"/>
          <p:nvPr/>
        </p:nvSpPr>
        <p:spPr>
          <a:xfrm>
            <a:off x="666432" y="448996"/>
            <a:ext cx="822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اهم فعالیت </a:t>
            </a:r>
            <a:r>
              <a:rPr lang="fa-IR" sz="2400">
                <a:solidFill>
                  <a:srgbClr val="C00000"/>
                </a:solidFill>
                <a:cs typeface="B Titr" panose="00000700000000000000" pitchFamily="2" charset="-78"/>
              </a:rPr>
              <a:t>های تجهیز کارگاه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259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F871EE-81F1-1FE7-3BC5-6285A357E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65487"/>
              </p:ext>
            </p:extLst>
          </p:nvPr>
        </p:nvGraphicFramePr>
        <p:xfrm>
          <a:off x="268942" y="1080474"/>
          <a:ext cx="4044439" cy="527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839">
                  <a:extLst>
                    <a:ext uri="{9D8B030D-6E8A-4147-A177-3AD203B41FA5}">
                      <a16:colId xmlns:a16="http://schemas.microsoft.com/office/drawing/2014/main" val="1987872777"/>
                    </a:ext>
                  </a:extLst>
                </a:gridCol>
                <a:gridCol w="2849600">
                  <a:extLst>
                    <a:ext uri="{9D8B030D-6E8A-4147-A177-3AD203B41FA5}">
                      <a16:colId xmlns:a16="http://schemas.microsoft.com/office/drawing/2014/main" val="2578254906"/>
                    </a:ext>
                  </a:extLst>
                </a:gridCol>
              </a:tblGrid>
              <a:tr h="663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تعداد</a:t>
                      </a: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Titr" panose="00000700000000000000" pitchFamily="2" charset="-78"/>
                        </a:rPr>
                        <a:t>(نفر)</a:t>
                      </a:r>
                      <a:endParaRPr lang="fa-IR" sz="2000" b="1" i="0" u="none" strike="noStrike" dirty="0">
                        <a:solidFill>
                          <a:schemeClr val="bg1"/>
                        </a:solidFill>
                        <a:effectLst/>
                        <a:latin typeface="B Nazanin" panose="00000400000000000000" pitchFamily="2" charset="-78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دپارتمان</a:t>
                      </a:r>
                      <a:endParaRPr lang="en-US" sz="2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01815645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مدیریت و دفتر فنی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49879410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20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عملیات خاکی و اجرا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25527010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امور اداری و مالی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9422752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30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ماشین آلات و تعمیرگاه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5092385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6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آزمایشگاه و تاسیسات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13223742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85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پیمانکاران عملیات خاکی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2138665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15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قالب بندی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12021761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18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7</a:t>
                      </a:r>
                      <a:endParaRPr lang="en-US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6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واحد نقشه برداری </a:t>
                      </a:r>
                      <a:endParaRPr lang="en-US" sz="16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29646400"/>
                  </a:ext>
                </a:extLst>
              </a:tr>
              <a:tr h="512486">
                <a:tc>
                  <a:txBody>
                    <a:bodyPr/>
                    <a:lstStyle/>
                    <a:p>
                      <a:pPr algn="ctr"/>
                      <a:r>
                        <a:rPr lang="fa-IR" sz="24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Artifakt Element Medium" panose="020B0603050000020004" pitchFamily="34" charset="0"/>
                          <a:ea typeface="Artifakt Element Medium" panose="020B0603050000020004" pitchFamily="34" charset="0"/>
                          <a:cs typeface="B Titr" panose="00000700000000000000" pitchFamily="2" charset="-78"/>
                        </a:rPr>
                        <a:t>180</a:t>
                      </a:r>
                      <a:endParaRPr lang="fa-IR" sz="1800" b="1" i="0" u="none" strike="noStrike" kern="1200" dirty="0">
                        <a:solidFill>
                          <a:srgbClr val="002060"/>
                        </a:solidFill>
                        <a:effectLst/>
                        <a:latin typeface="Artifakt Element Medium" panose="020B0603050000020004" pitchFamily="34" charset="0"/>
                        <a:ea typeface="Artifakt Element Medium" panose="020B0603050000020004" pitchFamily="34" charset="0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2000" b="1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B Titr" panose="00000700000000000000" pitchFamily="2" charset="-78"/>
                        </a:rPr>
                        <a:t>جمع کل</a:t>
                      </a:r>
                      <a:endParaRPr lang="en-US" sz="2000" b="1" u="none" strike="noStrike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B Titr" panose="00000700000000000000" pitchFamily="2" charset="-78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50756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A856C6-E9A7-24E3-7EA3-4962D0410BDB}"/>
              </a:ext>
            </a:extLst>
          </p:cNvPr>
          <p:cNvSpPr txBox="1"/>
          <p:nvPr/>
        </p:nvSpPr>
        <p:spPr>
          <a:xfrm>
            <a:off x="268942" y="445259"/>
            <a:ext cx="404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C00000"/>
                </a:solidFill>
                <a:cs typeface="B Titr" panose="00000700000000000000" pitchFamily="2" charset="-78"/>
              </a:rPr>
              <a:t>تعداد پرسنل حاضر در پروژه</a:t>
            </a:r>
            <a:endParaRPr lang="en-US" sz="2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BACB51-456F-37C6-D87D-4327010F4AEE}"/>
              </a:ext>
            </a:extLst>
          </p:cNvPr>
          <p:cNvSpPr/>
          <p:nvPr/>
        </p:nvSpPr>
        <p:spPr>
          <a:xfrm>
            <a:off x="9417174" y="29387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ارکان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964ED0-4CD0-AFA0-4AE3-2B6FD47AAD09}"/>
              </a:ext>
            </a:extLst>
          </p:cNvPr>
          <p:cNvSpPr/>
          <p:nvPr/>
        </p:nvSpPr>
        <p:spPr>
          <a:xfrm>
            <a:off x="9417174" y="108047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سیمای طرح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C246C2-415D-679C-5BFB-2C6095AF456F}"/>
              </a:ext>
            </a:extLst>
          </p:cNvPr>
          <p:cNvSpPr/>
          <p:nvPr/>
        </p:nvSpPr>
        <p:spPr>
          <a:xfrm>
            <a:off x="9417174" y="1867073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احجام پروژه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2F9EE9-C908-8FBC-4257-057F68BBA6BC}"/>
              </a:ext>
            </a:extLst>
          </p:cNvPr>
          <p:cNvSpPr/>
          <p:nvPr/>
        </p:nvSpPr>
        <p:spPr>
          <a:xfrm>
            <a:off x="9417174" y="2654511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وضعیت موجود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42C258-5D41-E542-954E-B9A9808BC35B}"/>
              </a:ext>
            </a:extLst>
          </p:cNvPr>
          <p:cNvSpPr/>
          <p:nvPr/>
        </p:nvSpPr>
        <p:spPr>
          <a:xfrm>
            <a:off x="9417174" y="3441949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>
                <a:cs typeface="B Titr" panose="00000700000000000000" pitchFamily="2" charset="-78"/>
              </a:rPr>
              <a:t>تجهیز کارگاه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204D37-7D2F-35B1-C01B-C4FEE37C6D9F}"/>
              </a:ext>
            </a:extLst>
          </p:cNvPr>
          <p:cNvSpPr/>
          <p:nvPr/>
        </p:nvSpPr>
        <p:spPr>
          <a:xfrm>
            <a:off x="9417174" y="5003325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موانع و مشکلات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8220D0-99A4-9A3A-B7A4-6284DA085385}"/>
              </a:ext>
            </a:extLst>
          </p:cNvPr>
          <p:cNvSpPr/>
          <p:nvPr/>
        </p:nvSpPr>
        <p:spPr>
          <a:xfrm>
            <a:off x="9417174" y="5784014"/>
            <a:ext cx="2286000" cy="61678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cs typeface="B Titr" panose="00000700000000000000" pitchFamily="2" charset="-78"/>
              </a:rPr>
              <a:t>تصاویر</a:t>
            </a:r>
            <a:endParaRPr lang="en-US" sz="1600" dirty="0">
              <a:cs typeface="B Titr" panose="000007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0D2C2-4893-E508-7B44-9B72CBED1252}"/>
              </a:ext>
            </a:extLst>
          </p:cNvPr>
          <p:cNvSpPr txBox="1"/>
          <p:nvPr/>
        </p:nvSpPr>
        <p:spPr>
          <a:xfrm>
            <a:off x="4738254" y="491425"/>
            <a:ext cx="364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cs typeface="B Titr" panose="00000700000000000000" pitchFamily="2" charset="-78"/>
              </a:defRPr>
            </a:lvl1pPr>
          </a:lstStyle>
          <a:p>
            <a:r>
              <a:rPr lang="fa-IR" dirty="0"/>
              <a:t>تفکیک پرسنل شاغل در پروژه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5150A3-8D54-0BE4-FE7B-BAF73C088B7C}"/>
              </a:ext>
            </a:extLst>
          </p:cNvPr>
          <p:cNvSpPr/>
          <p:nvPr/>
        </p:nvSpPr>
        <p:spPr>
          <a:xfrm>
            <a:off x="9417174" y="4222637"/>
            <a:ext cx="2286000" cy="616787"/>
          </a:xfrm>
          <a:prstGeom prst="roundRect">
            <a:avLst/>
          </a:prstGeom>
          <a:solidFill>
            <a:schemeClr val="tx2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rgbClr val="002060"/>
                </a:solidFill>
                <a:cs typeface="B Titr" panose="00000700000000000000" pitchFamily="2" charset="-78"/>
              </a:rPr>
              <a:t>پرسنل و ماشین آلات</a:t>
            </a:r>
            <a:endParaRPr lang="en-US" sz="2000" dirty="0">
              <a:solidFill>
                <a:srgbClr val="002060"/>
              </a:solidFill>
              <a:cs typeface="B Titr" panose="00000700000000000000" pitchFamily="2" charset="-78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66F145D-BECB-D784-E58B-7871752DD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193405"/>
              </p:ext>
            </p:extLst>
          </p:nvPr>
        </p:nvGraphicFramePr>
        <p:xfrm>
          <a:off x="4313381" y="1070827"/>
          <a:ext cx="5103793" cy="5295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0751120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ppt/theme/themeOverride2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ppt/theme/themeOverride3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</TotalTime>
  <Words>812</Words>
  <Application>Microsoft Office PowerPoint</Application>
  <PresentationFormat>Widescreen</PresentationFormat>
  <Paragraphs>310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Artifakt Element Medium</vt:lpstr>
      <vt:lpstr>B Nazanin</vt:lpstr>
      <vt:lpstr>B Titr</vt:lpstr>
      <vt:lpstr>B Yekan</vt:lpstr>
      <vt:lpstr>B Zar</vt:lpstr>
      <vt:lpstr>Calibri</vt:lpstr>
      <vt:lpstr>Century Gothic</vt:lpstr>
      <vt:lpstr>Kalameh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پایان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 khavari</dc:creator>
  <cp:lastModifiedBy>zarei</cp:lastModifiedBy>
  <cp:revision>35</cp:revision>
  <dcterms:created xsi:type="dcterms:W3CDTF">2024-06-04T11:37:40Z</dcterms:created>
  <dcterms:modified xsi:type="dcterms:W3CDTF">2024-09-25T08:07:53Z</dcterms:modified>
</cp:coreProperties>
</file>